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99FFCC"/>
    <a:srgbClr val="FF99CC"/>
    <a:srgbClr val="FFFFFF"/>
    <a:srgbClr val="FF3399"/>
    <a:srgbClr val="FF99FF"/>
    <a:srgbClr val="003399"/>
    <a:srgbClr val="66CCFF"/>
    <a:srgbClr val="7F6EB0"/>
    <a:srgbClr val="EC32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102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713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6795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504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787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624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4886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199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4163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386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948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1EDF7"/>
            </a:gs>
            <a:gs pos="0">
              <a:schemeClr val="accent1">
                <a:lumMod val="5000"/>
                <a:lumOff val="95000"/>
              </a:schemeClr>
            </a:gs>
            <a:gs pos="12000">
              <a:schemeClr val="accent1">
                <a:lumMod val="45000"/>
                <a:lumOff val="55000"/>
              </a:schemeClr>
            </a:gs>
            <a:gs pos="24000">
              <a:schemeClr val="bg1"/>
            </a:gs>
            <a:gs pos="36000">
              <a:schemeClr val="accent1">
                <a:lumMod val="60000"/>
                <a:lumOff val="40000"/>
              </a:schemeClr>
            </a:gs>
            <a:gs pos="48000">
              <a:srgbClr val="F9FCFE"/>
            </a:gs>
            <a:gs pos="77000">
              <a:schemeClr val="bg1"/>
            </a:gs>
            <a:gs pos="63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A1452-A6E3-4FA5-B517-F375EE80ABCA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E5DBC-8C70-4B1B-9B49-1812A939B7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393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Chevron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9600" b="1" dirty="0">
              <a:ln w="22225">
                <a:solidFill>
                  <a:schemeClr val="bg1"/>
                </a:solidFill>
                <a:prstDash val="solid"/>
              </a:ln>
              <a:solidFill>
                <a:srgbClr val="FF3399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57154" y="5257800"/>
            <a:ext cx="2429692" cy="12540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33CC33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6000" dirty="0">
              <a:solidFill>
                <a:srgbClr val="33CC33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77408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71" y="235132"/>
            <a:ext cx="7680960" cy="421930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1309" y="992143"/>
            <a:ext cx="7886700" cy="1568177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我最喜歡的顏色是什麼</a:t>
            </a:r>
            <a:r>
              <a:rPr lang="en-US" altLang="zh-TW" sz="48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?</a:t>
            </a:r>
            <a:endParaRPr lang="zh-TW" altLang="en-US" sz="48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81309" y="5013960"/>
            <a:ext cx="2429692" cy="12540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紅色</a:t>
            </a:r>
          </a:p>
        </p:txBody>
      </p:sp>
      <p:sp>
        <p:nvSpPr>
          <p:cNvPr id="8" name="圓角矩形 7">
            <a:hlinkClick r:id="rId4" action="ppaction://hlinksldjump"/>
          </p:cNvPr>
          <p:cNvSpPr/>
          <p:nvPr/>
        </p:nvSpPr>
        <p:spPr>
          <a:xfrm>
            <a:off x="3409813" y="5013960"/>
            <a:ext cx="2429692" cy="12540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藍</a:t>
            </a:r>
            <a:r>
              <a:rPr lang="zh-TW" altLang="en-US" sz="6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色</a:t>
            </a:r>
          </a:p>
        </p:txBody>
      </p:sp>
      <p:sp>
        <p:nvSpPr>
          <p:cNvPr id="9" name="圓角矩形 8">
            <a:hlinkClick r:id="" action="ppaction://hlinkshowjump?jump=nextslide"/>
          </p:cNvPr>
          <p:cNvSpPr/>
          <p:nvPr/>
        </p:nvSpPr>
        <p:spPr>
          <a:xfrm>
            <a:off x="6138317" y="5013960"/>
            <a:ext cx="2429692" cy="12540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紫色</a:t>
            </a:r>
          </a:p>
        </p:txBody>
      </p:sp>
    </p:spTree>
    <p:extLst>
      <p:ext uri="{BB962C8B-B14F-4D97-AF65-F5344CB8AC3E}">
        <p14:creationId xmlns:p14="http://schemas.microsoft.com/office/powerpoint/2010/main" val="3325421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:checker/>
        <p:sndAc>
          <p:stSnd>
            <p:snd r:embed="rId2" name="coin.wav"/>
          </p:stSnd>
        </p:sndAc>
      </p:transition>
    </mc:Choice>
    <mc:Fallback>
      <p:transition spd="slow" advClick="0">
        <p:checker/>
        <p:sndAc>
          <p:stSnd>
            <p:snd r:embed="rId2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4047" y="463647"/>
            <a:ext cx="5786574" cy="6681735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4362993" y="-114342"/>
            <a:ext cx="4493623" cy="3801291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5146766" y="4669972"/>
            <a:ext cx="2429692" cy="1254034"/>
          </a:xfrm>
          <a:prstGeom prst="roundRect">
            <a:avLst/>
          </a:prstGeom>
          <a:solidFill>
            <a:srgbClr val="66CCFF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6000" dirty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650227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372" y="199330"/>
            <a:ext cx="4954958" cy="665867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5486399" y="378823"/>
            <a:ext cx="3043645" cy="2299063"/>
          </a:xfrm>
          <a:prstGeom prst="wedgeRoundRectCallout">
            <a:avLst>
              <a:gd name="adj1" fmla="val -66327"/>
              <a:gd name="adj2" fmla="val 500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  <a:r>
              <a:rPr lang="en-US" altLang="zh-TW" sz="5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5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5264330" y="4604657"/>
            <a:ext cx="2429692" cy="1254034"/>
          </a:xfrm>
          <a:prstGeom prst="roundRect">
            <a:avLst/>
          </a:prstGeom>
          <a:solidFill>
            <a:srgbClr val="66CCFF"/>
          </a:solidFill>
          <a:ln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32501646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</TotalTime>
  <Words>25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我最喜歡的顏色是什麼?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10</cp:revision>
  <dcterms:created xsi:type="dcterms:W3CDTF">2019-11-05T07:29:37Z</dcterms:created>
  <dcterms:modified xsi:type="dcterms:W3CDTF">2019-11-19T07:53:18Z</dcterms:modified>
</cp:coreProperties>
</file>