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A46F"/>
    <a:srgbClr val="D2A05E"/>
    <a:srgbClr val="C68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48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5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40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78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13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1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7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51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61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88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5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" name="explode.wav"/>
          </p:stSnd>
        </p:sndAc>
      </p:transition>
    </mc:Choice>
    <mc:Fallback xmlns="">
      <p:transition spd="slow" advClick="0">
        <p:fade/>
        <p:sndAc>
          <p:stSnd>
            <p:snd r:embed="rId3" name="explod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13802-D08B-4F65-9270-35BD63AF375F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76436-948F-4A99-90BE-6D2F609738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4590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13" name="explode.wav"/>
          </p:stSnd>
        </p:sndAc>
      </p:transition>
    </mc:Choice>
    <mc:Fallback xmlns="">
      <p:transition spd="slow" advClick="0">
        <p:fade/>
        <p:sndAc>
          <p:stSnd>
            <p:snd r:embed="rId14" name="explod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3.wav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大家來猜謎</a:t>
            </a:r>
            <a:endParaRPr lang="zh-TW" altLang="en-US" sz="9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B0F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2019 11 5</a:t>
            </a:r>
            <a:endParaRPr lang="zh-TW" altLang="en-US" dirty="0">
              <a:solidFill>
                <a:srgbClr val="00B0F0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4" name="月亮 3"/>
          <p:cNvSpPr/>
          <p:nvPr/>
        </p:nvSpPr>
        <p:spPr>
          <a:xfrm>
            <a:off x="398417" y="148544"/>
            <a:ext cx="894806" cy="1837009"/>
          </a:xfrm>
          <a:prstGeom prst="moon">
            <a:avLst>
              <a:gd name="adj" fmla="val 61679"/>
            </a:avLst>
          </a:prstGeom>
          <a:solidFill>
            <a:srgbClr val="FFFF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FF00"/>
              </a:solidFill>
            </a:endParaRPr>
          </a:p>
        </p:txBody>
      </p:sp>
      <p:sp>
        <p:nvSpPr>
          <p:cNvPr id="5" name="五角星形 4"/>
          <p:cNvSpPr/>
          <p:nvPr/>
        </p:nvSpPr>
        <p:spPr>
          <a:xfrm>
            <a:off x="4676503" y="1030288"/>
            <a:ext cx="927463" cy="888275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五角星形 5"/>
          <p:cNvSpPr/>
          <p:nvPr/>
        </p:nvSpPr>
        <p:spPr>
          <a:xfrm>
            <a:off x="7876903" y="1474425"/>
            <a:ext cx="1267097" cy="1164271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五角星形 6"/>
          <p:cNvSpPr/>
          <p:nvPr/>
        </p:nvSpPr>
        <p:spPr>
          <a:xfrm>
            <a:off x="992777" y="3253583"/>
            <a:ext cx="2024743" cy="1642698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五角星形 7"/>
          <p:cNvSpPr/>
          <p:nvPr/>
        </p:nvSpPr>
        <p:spPr>
          <a:xfrm>
            <a:off x="7289074" y="5016137"/>
            <a:ext cx="711926" cy="679269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2811780" y="5257800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r>
              <a:rPr lang="zh-TW" altLang="en-US" sz="66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87562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7" y="261257"/>
            <a:ext cx="7955280" cy="433686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718457"/>
            <a:ext cx="7886700" cy="1325563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chemeClr val="bg1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星星有幾克</a:t>
            </a:r>
            <a:r>
              <a:rPr lang="en-US" altLang="zh-TW" sz="9600" dirty="0" smtClean="0">
                <a:solidFill>
                  <a:schemeClr val="bg1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?</a:t>
            </a:r>
            <a:endParaRPr lang="zh-TW" altLang="en-US" sz="9600" dirty="0">
              <a:solidFill>
                <a:schemeClr val="bg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44091" y="4494247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三克</a:t>
            </a:r>
            <a:endParaRPr lang="zh-TW" altLang="en-US" sz="6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35577" y="4503579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一克</a:t>
            </a:r>
            <a:endParaRPr lang="zh-TW" altLang="en-US" sz="6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152605" y="4503579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六克</a:t>
            </a:r>
            <a:endParaRPr lang="zh-TW" altLang="en-US" sz="6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 flipH="1">
            <a:off x="9144000" y="6359433"/>
            <a:ext cx="45719" cy="354875"/>
          </a:xfrm>
          <a:prstGeom prst="roundRect">
            <a:avLst/>
          </a:prstGeom>
          <a:solidFill>
            <a:srgbClr val="D2A0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>
                <a:solidFill>
                  <a:srgbClr val="C1A46F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  <a:hlinkClick r:id="rId5" action="ppaction://hlinksldjump"/>
              </a:rPr>
              <a:t>八克</a:t>
            </a:r>
            <a:endParaRPr lang="zh-TW" altLang="en-US" sz="800" dirty="0">
              <a:solidFill>
                <a:srgbClr val="C1A46F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1223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2" name="coin.wav"/>
          </p:stSnd>
        </p:sndAc>
      </p:transition>
    </mc:Choice>
    <mc:Fallback xmlns="">
      <p:transition spd="slow" advClick="0">
        <p:fade/>
        <p:sndAc>
          <p:stSnd>
            <p:snd r:embed="rId6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1" y="669833"/>
            <a:ext cx="3461657" cy="5348741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3435532" y="669833"/>
            <a:ext cx="5538651" cy="4990012"/>
          </a:xfrm>
          <a:prstGeom prst="irregularSeal1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你真笨</a:t>
            </a:r>
            <a:r>
              <a:rPr lang="en-US" altLang="zh-TW" sz="60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algn="ctr"/>
            <a:endParaRPr lang="zh-TW" altLang="en-US" sz="900" dirty="0">
              <a:solidFill>
                <a:srgbClr val="00206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811780" y="5257800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回去</a:t>
            </a:r>
            <a:r>
              <a:rPr lang="en-US" altLang="zh-TW" sz="66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6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7295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54" y="1267098"/>
            <a:ext cx="2809875" cy="50292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788229" y="339634"/>
            <a:ext cx="3696789" cy="2220686"/>
          </a:xfrm>
          <a:prstGeom prst="wedgeEllipseCallout">
            <a:avLst>
              <a:gd name="adj1" fmla="val -36027"/>
              <a:gd name="adj2" fmla="val 695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r>
              <a:rPr lang="en-US" altLang="zh-TW" sz="6000" dirty="0" smtClean="0">
                <a:solidFill>
                  <a:srgbClr val="FFC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6000" dirty="0">
              <a:solidFill>
                <a:srgbClr val="FFC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88229" y="4591594"/>
            <a:ext cx="2808514" cy="13716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6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86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30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文鼎中廣告體</vt:lpstr>
      <vt:lpstr>文鼎甜妞體P</vt:lpstr>
      <vt:lpstr>文鼎粗鋼筆行楷</vt:lpstr>
      <vt:lpstr>清松手寫體1</vt:lpstr>
      <vt:lpstr>清松手寫體2</vt:lpstr>
      <vt:lpstr>新細明體</vt:lpstr>
      <vt:lpstr>Arial</vt:lpstr>
      <vt:lpstr>Calibri</vt:lpstr>
      <vt:lpstr>Calibri Light</vt:lpstr>
      <vt:lpstr>Office Theme</vt:lpstr>
      <vt:lpstr>大家來猜謎</vt:lpstr>
      <vt:lpstr>星星有幾克?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16</cp:revision>
  <dcterms:created xsi:type="dcterms:W3CDTF">2019-11-05T07:29:28Z</dcterms:created>
  <dcterms:modified xsi:type="dcterms:W3CDTF">2019-11-26T07:30:56Z</dcterms:modified>
</cp:coreProperties>
</file>