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107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840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556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33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59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552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56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83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259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82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45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4D638-152E-4282-A198-43884F09C8C9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0E79E-EE64-4F60-A20A-69D2DF63AD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469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3223" y="1122364"/>
            <a:ext cx="6975566" cy="1294266"/>
          </a:xfrm>
        </p:spPr>
        <p:txBody>
          <a:bodyPr>
            <a:noAutofit/>
          </a:bodyPr>
          <a:lstStyle/>
          <a:p>
            <a:r>
              <a:rPr lang="zh-TW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大家來</a:t>
            </a:r>
            <a:r>
              <a:rPr lang="zh-TW" alt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猜</a:t>
            </a:r>
            <a:r>
              <a:rPr lang="zh-TW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謎</a:t>
            </a:r>
            <a:endParaRPr lang="zh-TW" alt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586446"/>
            <a:ext cx="6858000" cy="1789611"/>
          </a:xfrm>
        </p:spPr>
        <p:txBody>
          <a:bodyPr>
            <a:normAutofit/>
          </a:bodyPr>
          <a:lstStyle/>
          <a:p>
            <a:r>
              <a:rPr lang="en-US" altLang="zh-TW" sz="4800" dirty="0" smtClean="0"/>
              <a:t>2019</a:t>
            </a:r>
            <a:r>
              <a:rPr lang="zh-TW" altLang="en-US" sz="4800" dirty="0" smtClean="0"/>
              <a:t> </a:t>
            </a:r>
            <a:r>
              <a:rPr lang="en-US" altLang="zh-TW" sz="4800" dirty="0" smtClean="0"/>
              <a:t>11</a:t>
            </a:r>
            <a:r>
              <a:rPr lang="zh-TW" altLang="en-US" sz="4800" dirty="0" smtClean="0"/>
              <a:t> </a:t>
            </a:r>
            <a:r>
              <a:rPr lang="en-US" altLang="zh-TW" sz="4800" dirty="0" smtClean="0"/>
              <a:t>5</a:t>
            </a:r>
            <a:endParaRPr lang="zh-TW" altLang="en-US" sz="4800" dirty="0"/>
          </a:p>
        </p:txBody>
      </p:sp>
      <p:sp>
        <p:nvSpPr>
          <p:cNvPr id="4" name="五角星形 3"/>
          <p:cNvSpPr/>
          <p:nvPr/>
        </p:nvSpPr>
        <p:spPr>
          <a:xfrm>
            <a:off x="160020" y="404731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五角星形 4"/>
          <p:cNvSpPr/>
          <p:nvPr/>
        </p:nvSpPr>
        <p:spPr>
          <a:xfrm>
            <a:off x="535577" y="3364824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五角星形 5"/>
          <p:cNvSpPr/>
          <p:nvPr/>
        </p:nvSpPr>
        <p:spPr>
          <a:xfrm>
            <a:off x="4392656" y="3549473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五角星形 6"/>
          <p:cNvSpPr/>
          <p:nvPr/>
        </p:nvSpPr>
        <p:spPr>
          <a:xfrm>
            <a:off x="7511143" y="228695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五角星形 7"/>
          <p:cNvSpPr/>
          <p:nvPr/>
        </p:nvSpPr>
        <p:spPr>
          <a:xfrm>
            <a:off x="4421775" y="3549473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9" name="五角星形 8"/>
          <p:cNvSpPr/>
          <p:nvPr/>
        </p:nvSpPr>
        <p:spPr>
          <a:xfrm>
            <a:off x="3190602" y="166623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五角星形 9"/>
          <p:cNvSpPr/>
          <p:nvPr/>
        </p:nvSpPr>
        <p:spPr>
          <a:xfrm>
            <a:off x="160019" y="416090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" name="五角星形 10"/>
          <p:cNvSpPr/>
          <p:nvPr/>
        </p:nvSpPr>
        <p:spPr>
          <a:xfrm>
            <a:off x="7132321" y="2207540"/>
            <a:ext cx="1711234" cy="1567626"/>
          </a:xfrm>
          <a:prstGeom prst="star5">
            <a:avLst>
              <a:gd name="adj" fmla="val 30151"/>
              <a:gd name="hf" fmla="val 105146"/>
              <a:gd name="vf" fmla="val 11055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五角星形 11"/>
          <p:cNvSpPr/>
          <p:nvPr/>
        </p:nvSpPr>
        <p:spPr>
          <a:xfrm>
            <a:off x="3190602" y="173083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3" name="五角星形 12"/>
          <p:cNvSpPr/>
          <p:nvPr/>
        </p:nvSpPr>
        <p:spPr>
          <a:xfrm>
            <a:off x="6703696" y="4258325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五角星形 13"/>
          <p:cNvSpPr/>
          <p:nvPr/>
        </p:nvSpPr>
        <p:spPr>
          <a:xfrm>
            <a:off x="6732815" y="4258325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五角星形 14"/>
          <p:cNvSpPr/>
          <p:nvPr/>
        </p:nvSpPr>
        <p:spPr>
          <a:xfrm>
            <a:off x="535577" y="3371705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五角星形 15"/>
          <p:cNvSpPr/>
          <p:nvPr/>
        </p:nvSpPr>
        <p:spPr>
          <a:xfrm>
            <a:off x="2478675" y="3658345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" name="五角星形 16"/>
          <p:cNvSpPr/>
          <p:nvPr/>
        </p:nvSpPr>
        <p:spPr>
          <a:xfrm>
            <a:off x="535576" y="3357943"/>
            <a:ext cx="1515291" cy="1214846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8" name="圓角矩形 17">
            <a:hlinkClick r:id="" action="ppaction://hlinkshowjump?jump=nextslide"/>
          </p:cNvPr>
          <p:cNvSpPr/>
          <p:nvPr/>
        </p:nvSpPr>
        <p:spPr>
          <a:xfrm>
            <a:off x="3431313" y="5202669"/>
            <a:ext cx="2191295" cy="1267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773214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4319" y="365126"/>
            <a:ext cx="8543109" cy="1325563"/>
          </a:xfrm>
        </p:spPr>
        <p:txBody>
          <a:bodyPr>
            <a:normAutofit fontScale="90000"/>
          </a:bodyPr>
          <a:lstStyle/>
          <a:p>
            <a:r>
              <a:rPr lang="zh-TW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大家猜我最喜歡的寶可夢</a:t>
            </a:r>
            <a:endParaRPr lang="zh-TW" altLang="en-US" sz="6600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83325" y="4164874"/>
            <a:ext cx="2011681" cy="11342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噴</a:t>
            </a:r>
            <a:r>
              <a:rPr lang="zh-TW" altLang="en-US" sz="4000" dirty="0" smtClean="0">
                <a:hlinkClick r:id="" action="ppaction://hlinkshowjump?jump=nextslide"/>
              </a:rPr>
              <a:t>火</a:t>
            </a:r>
            <a:r>
              <a:rPr lang="zh-TW" altLang="en-US" sz="4000" dirty="0">
                <a:hlinkClick r:id="" action="ppaction://hlinkshowjump?jump=nextslide"/>
              </a:rPr>
              <a:t>龍</a:t>
            </a:r>
            <a:endParaRPr lang="zh-TW" altLang="en-US" sz="4000" dirty="0"/>
          </a:p>
        </p:txBody>
      </p:sp>
      <p:sp>
        <p:nvSpPr>
          <p:cNvPr id="4" name="圓角矩形 3"/>
          <p:cNvSpPr/>
          <p:nvPr/>
        </p:nvSpPr>
        <p:spPr>
          <a:xfrm>
            <a:off x="3187337" y="4164874"/>
            <a:ext cx="2090057" cy="11342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甲克忍</a:t>
            </a:r>
            <a:r>
              <a:rPr lang="zh-TW" altLang="en-US" sz="3200" dirty="0">
                <a:hlinkClick r:id="" action="ppaction://hlinkshowjump?jump=lastslide"/>
              </a:rPr>
              <a:t>蛙</a:t>
            </a:r>
            <a:endParaRPr lang="zh-TW" altLang="en-US" sz="32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17770" y="4164874"/>
            <a:ext cx="1850573" cy="11342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皮卡丘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2766089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1" y="1985555"/>
            <a:ext cx="3030582" cy="2696610"/>
          </a:xfrm>
          <a:prstGeom prst="rect">
            <a:avLst/>
          </a:prstGeom>
        </p:spPr>
      </p:pic>
      <p:sp>
        <p:nvSpPr>
          <p:cNvPr id="9" name="圓角矩形圖說文字 8"/>
          <p:cNvSpPr/>
          <p:nvPr/>
        </p:nvSpPr>
        <p:spPr>
          <a:xfrm>
            <a:off x="1384663" y="1045029"/>
            <a:ext cx="3278777" cy="3317965"/>
          </a:xfrm>
          <a:prstGeom prst="wedgeRoundRectCallout">
            <a:avLst>
              <a:gd name="adj1" fmla="val 85328"/>
              <a:gd name="adj2" fmla="val 278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答錯了</a:t>
            </a:r>
            <a:endParaRPr lang="en-US" altLang="zh-TW" sz="6600" dirty="0" smtClean="0"/>
          </a:p>
          <a:p>
            <a:pPr algn="ctr"/>
            <a:r>
              <a:rPr lang="zh-TW" altLang="en-US" sz="6600" dirty="0" smtClean="0"/>
              <a:t>你真</a:t>
            </a:r>
            <a:r>
              <a:rPr lang="zh-TW" altLang="en-US" sz="6600" dirty="0"/>
              <a:t>笨</a:t>
            </a:r>
          </a:p>
        </p:txBody>
      </p:sp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200399" y="4846320"/>
            <a:ext cx="2286001" cy="13193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smtClean="0"/>
              <a:t>重新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91984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45" y="1135244"/>
            <a:ext cx="4152900" cy="5057775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1632858" y="1730828"/>
            <a:ext cx="3474720" cy="1933303"/>
          </a:xfrm>
          <a:prstGeom prst="wedgeRoundRectCallout">
            <a:avLst>
              <a:gd name="adj1" fmla="val 69544"/>
              <a:gd name="adj2" fmla="val 5836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你</a:t>
            </a:r>
            <a:r>
              <a:rPr lang="zh-TW" altLang="en-US" sz="5400" dirty="0" smtClean="0"/>
              <a:t>答對</a:t>
            </a:r>
            <a:endParaRPr lang="en-US" altLang="zh-TW" sz="5400" dirty="0" smtClean="0"/>
          </a:p>
          <a:p>
            <a:pPr algn="ctr"/>
            <a:r>
              <a:rPr lang="zh-TW" altLang="en-US" sz="5400" dirty="0" smtClean="0"/>
              <a:t>你真</a:t>
            </a:r>
            <a:r>
              <a:rPr lang="zh-TW" altLang="en-US" sz="5400" dirty="0"/>
              <a:t>棒</a:t>
            </a:r>
            <a:endParaRPr lang="zh-TW" altLang="en-US" sz="54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717074" y="4715691"/>
            <a:ext cx="2274026" cy="11364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結</a:t>
            </a:r>
            <a:r>
              <a:rPr lang="zh-TW" altLang="en-US" sz="5400" dirty="0"/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3388030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38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Theme</vt:lpstr>
      <vt:lpstr>大家來猜謎</vt:lpstr>
      <vt:lpstr>大家猜我最喜歡的寶可夢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13</cp:revision>
  <dcterms:created xsi:type="dcterms:W3CDTF">2019-11-05T07:29:32Z</dcterms:created>
  <dcterms:modified xsi:type="dcterms:W3CDTF">2019-11-19T07:56:33Z</dcterms:modified>
</cp:coreProperties>
</file>