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168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9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80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99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36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66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84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77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55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23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chemeClr val="accent4">
                <a:lumMod val="40000"/>
                <a:lumOff val="60000"/>
              </a:schemeClr>
            </a:gs>
            <a:gs pos="78000">
              <a:schemeClr val="accent6">
                <a:lumMod val="20000"/>
                <a:lumOff val="80000"/>
              </a:schemeClr>
            </a:gs>
            <a:gs pos="12000">
              <a:schemeClr val="accent6">
                <a:lumMod val="20000"/>
                <a:lumOff val="80000"/>
              </a:schemeClr>
            </a:gs>
            <a:gs pos="52000">
              <a:schemeClr val="accent2">
                <a:lumMod val="20000"/>
                <a:lumOff val="80000"/>
              </a:schemeClr>
            </a:gs>
            <a:gs pos="69000">
              <a:schemeClr val="accent5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D3B7-040B-4A80-AF29-427DC454966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6072B-8135-46FA-88D3-AB8965E2FF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81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大家來猜謎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605348" y="5257801"/>
            <a:ext cx="1933303" cy="1117510"/>
          </a:xfrm>
          <a:prstGeom prst="flowChartAlternateProcess">
            <a:avLst/>
          </a:prstGeom>
          <a:ln>
            <a:solidFill>
              <a:srgbClr val="7030A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4400" dirty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06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486">
              <a:schemeClr val="bg2">
                <a:lumMod val="50000"/>
              </a:schemeClr>
            </a:gs>
            <a:gs pos="39450">
              <a:schemeClr val="tx1">
                <a:lumMod val="95000"/>
                <a:lumOff val="5000"/>
              </a:schemeClr>
            </a:gs>
            <a:gs pos="98000">
              <a:schemeClr val="tx1">
                <a:lumMod val="95000"/>
                <a:lumOff val="5000"/>
              </a:schemeClr>
            </a:gs>
            <a:gs pos="69000">
              <a:schemeClr val="bg2">
                <a:lumMod val="5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哪一種動物最多牙齒</a:t>
            </a:r>
            <a:endParaRPr lang="zh-TW" altLang="en-US" sz="3600" dirty="0">
              <a:solidFill>
                <a:srgbClr val="FFFF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979715" y="3316197"/>
            <a:ext cx="2325188" cy="1724297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3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鯊魚</a:t>
            </a:r>
            <a:endParaRPr lang="zh-TW" altLang="en-US" sz="3600" dirty="0">
              <a:solidFill>
                <a:schemeClr val="accent3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5185954" y="2362608"/>
            <a:ext cx="2795452" cy="19071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蝸牛</a:t>
            </a:r>
            <a:endParaRPr lang="zh-TW" altLang="en-US" sz="2800" dirty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3655968" y="4806769"/>
            <a:ext cx="2037806" cy="1136469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鯨魚</a:t>
            </a:r>
            <a:endParaRPr lang="zh-TW" altLang="en-US" sz="32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97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75" y="1984305"/>
            <a:ext cx="4211684" cy="394623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123405" y="730895"/>
            <a:ext cx="3918858" cy="1933303"/>
          </a:xfrm>
          <a:prstGeom prst="wedgeEllipseCallout">
            <a:avLst>
              <a:gd name="adj1" fmla="val 38500"/>
              <a:gd name="adj2" fmla="val 56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r>
              <a:rPr lang="en-US" altLang="zh-TW" sz="32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!!</a:t>
            </a:r>
            <a:r>
              <a:rPr lang="en-US" altLang="zh-TW" sz="32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en-US" altLang="zh-TW" sz="3200" dirty="0" smtClean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流程圖: 替代程序 5">
            <a:hlinkClick r:id="" action="ppaction://hlinkshowjump?jump=previousslide"/>
          </p:cNvPr>
          <p:cNvSpPr/>
          <p:nvPr/>
        </p:nvSpPr>
        <p:spPr>
          <a:xfrm>
            <a:off x="1149531" y="4323808"/>
            <a:ext cx="1933303" cy="1606731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重新</a:t>
            </a:r>
            <a:r>
              <a:rPr lang="zh-TW" altLang="en-US" sz="36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吧</a:t>
            </a:r>
            <a:endParaRPr lang="zh-TW" altLang="en-US" sz="36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41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流程圖: 程序 5"/>
          <p:cNvSpPr/>
          <p:nvPr/>
        </p:nvSpPr>
        <p:spPr>
          <a:xfrm>
            <a:off x="1018903" y="1175657"/>
            <a:ext cx="4950822" cy="2037806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bg1">
                    <a:lumMod val="9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真厲害</a:t>
            </a:r>
            <a:r>
              <a:rPr lang="en-US" altLang="zh-TW" sz="6000" dirty="0" smtClean="0">
                <a:solidFill>
                  <a:schemeClr val="bg1">
                    <a:lumMod val="9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!!!</a:t>
            </a:r>
            <a:endParaRPr lang="zh-TW" altLang="en-US" sz="6000" dirty="0">
              <a:solidFill>
                <a:schemeClr val="bg1">
                  <a:lumMod val="9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5865223" y="4062549"/>
            <a:ext cx="2455817" cy="1515291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endParaRPr lang="zh-TW" altLang="en-US" sz="3600" dirty="0">
              <a:solidFill>
                <a:schemeClr val="accent4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979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新細明體</vt:lpstr>
      <vt:lpstr>Arial</vt:lpstr>
      <vt:lpstr>Calibri</vt:lpstr>
      <vt:lpstr>Calibri Light</vt:lpstr>
      <vt:lpstr>Office 佈景主題</vt:lpstr>
      <vt:lpstr>大家來猜謎</vt:lpstr>
      <vt:lpstr>哪一種動物最多牙齒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2019-11-05T07:30:25Z</dcterms:created>
  <dcterms:modified xsi:type="dcterms:W3CDTF">2019-11-19T07:59:33Z</dcterms:modified>
</cp:coreProperties>
</file>