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3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017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625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38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076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966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04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603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992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104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32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644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37BEC-10C1-4982-8DE3-18D599069E1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4D8B-3B27-4373-B777-C09A484EE1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8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9000">
              <a:srgbClr val="C00000"/>
            </a:gs>
            <a:gs pos="78000">
              <a:srgbClr val="FF0000"/>
            </a:gs>
            <a:gs pos="69000">
              <a:srgbClr val="C00000"/>
            </a:gs>
            <a:gs pos="61000">
              <a:srgbClr val="B33123"/>
            </a:gs>
            <a:gs pos="100000">
              <a:srgbClr val="FF0000"/>
            </a:gs>
            <a:gs pos="48000">
              <a:srgbClr val="FF0000"/>
            </a:gs>
            <a:gs pos="38000">
              <a:srgbClr val="FF0000"/>
            </a:gs>
            <a:gs pos="24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77240" y="627018"/>
            <a:ext cx="7772400" cy="1289276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What? noob PRO?</a:t>
            </a:r>
            <a:endParaRPr lang="zh-TW" altLang="en-US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556374"/>
            <a:ext cx="6858000" cy="578076"/>
          </a:xfrm>
        </p:spPr>
        <p:txBody>
          <a:bodyPr>
            <a:normAutofit lnSpcReduction="10000"/>
          </a:bodyPr>
          <a:lstStyle/>
          <a:p>
            <a:r>
              <a:rPr lang="en-US" altLang="zh-TW" sz="36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HR </a:t>
            </a:r>
            <a:r>
              <a:rPr lang="en-US" altLang="zh-TW" sz="3600" dirty="0" err="1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HR</a:t>
            </a:r>
            <a:r>
              <a:rPr lang="en-US" altLang="zh-TW" sz="36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 </a:t>
            </a:r>
            <a:r>
              <a:rPr lang="en-US" altLang="zh-TW" sz="3600" dirty="0" err="1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HR</a:t>
            </a:r>
            <a:r>
              <a:rPr lang="en-US" altLang="zh-TW" sz="36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36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 rot="369572">
            <a:off x="2991394" y="5011782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Go!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2183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What5+5-6?</a:t>
            </a:r>
            <a:endParaRPr lang="zh-TW" altLang="en-US" sz="54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 rot="651490">
            <a:off x="3564092" y="4528147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6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 rot="20783829">
            <a:off x="5573487" y="2097880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9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 rot="617879">
            <a:off x="121920" y="2604508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4</a:t>
            </a:r>
            <a:endParaRPr lang="zh-TW" altLang="en-US" sz="54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447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1000" advClick="0">
        <p14:honeycomb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禁止標誌 2"/>
          <p:cNvSpPr/>
          <p:nvPr/>
        </p:nvSpPr>
        <p:spPr>
          <a:xfrm>
            <a:off x="5051925" y="258373"/>
            <a:ext cx="901337" cy="838089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4" name="閃電 3"/>
          <p:cNvSpPr/>
          <p:nvPr/>
        </p:nvSpPr>
        <p:spPr>
          <a:xfrm>
            <a:off x="4823326" y="3840481"/>
            <a:ext cx="1358536" cy="1644887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雲朵形圖說文字 4"/>
          <p:cNvSpPr/>
          <p:nvPr/>
        </p:nvSpPr>
        <p:spPr>
          <a:xfrm>
            <a:off x="2419759" y="1449160"/>
            <a:ext cx="3762103" cy="2038623"/>
          </a:xfrm>
          <a:prstGeom prst="cloudCallout">
            <a:avLst>
              <a:gd name="adj1" fmla="val -1736"/>
              <a:gd name="adj2" fmla="val -145750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err="1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No!NOOB</a:t>
            </a:r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閃電 5"/>
          <p:cNvSpPr/>
          <p:nvPr/>
        </p:nvSpPr>
        <p:spPr>
          <a:xfrm flipH="1">
            <a:off x="2207623" y="3748524"/>
            <a:ext cx="1502229" cy="2142308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 rot="20721660">
            <a:off x="2628765" y="5171859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</a:t>
            </a:r>
            <a:r>
              <a:rPr lang="zh-TW" altLang="en-US" sz="4000" dirty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8495053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287" y="2951551"/>
            <a:ext cx="1100330" cy="1764796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179973" y="920931"/>
            <a:ext cx="4493622" cy="2508069"/>
          </a:xfrm>
          <a:prstGeom prst="cloudCallout">
            <a:avLst>
              <a:gd name="adj1" fmla="val 45446"/>
              <a:gd name="adj2" fmla="val 468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YES!</a:t>
            </a:r>
          </a:p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PRO!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 rot="944202">
            <a:off x="2481945" y="4892361"/>
            <a:ext cx="3344091" cy="13324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BY</a:t>
            </a:r>
            <a:endParaRPr lang="zh-TW" altLang="en-US" sz="40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17833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50000" advClick="0">
        <p15:prstTrans prst="origami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24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What? noob PRO?</vt:lpstr>
      <vt:lpstr>What5+5-6?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2019-11-05T07:29:42Z</dcterms:created>
  <dcterms:modified xsi:type="dcterms:W3CDTF">2019-11-19T07:59:41Z</dcterms:modified>
</cp:coreProperties>
</file>