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1700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5011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1890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6695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3481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3357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78020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5761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0679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573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3980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54000">
              <a:schemeClr val="tx1">
                <a:lumMod val="85000"/>
                <a:lumOff val="15000"/>
              </a:schemeClr>
            </a:gs>
            <a:gs pos="98000">
              <a:schemeClr val="tx1">
                <a:lumMod val="75000"/>
                <a:lumOff val="25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3560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3000">
              <a:schemeClr val="tx1">
                <a:lumMod val="85000"/>
                <a:lumOff val="15000"/>
              </a:schemeClr>
            </a:gs>
            <a:gs pos="98000">
              <a:schemeClr val="tx1">
                <a:lumMod val="75000"/>
                <a:lumOff val="25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38051" y="129586"/>
            <a:ext cx="7778931" cy="1019946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保證</a:t>
            </a:r>
            <a:r>
              <a:rPr lang="zh-TW" altLang="en-US" dirty="0" smtClean="0">
                <a:solidFill>
                  <a:srgbClr val="FF0000"/>
                </a:solidFill>
              </a:rPr>
              <a:t>你猜不到              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圓角矩形圖說文字 5">
            <a:hlinkClick r:id="" action="ppaction://hlinkshowjump?jump=nextslide"/>
          </p:cNvPr>
          <p:cNvSpPr/>
          <p:nvPr/>
        </p:nvSpPr>
        <p:spPr>
          <a:xfrm>
            <a:off x="3331029" y="5839097"/>
            <a:ext cx="2403565" cy="836023"/>
          </a:xfrm>
          <a:prstGeom prst="wedgeRoundRectCallout">
            <a:avLst>
              <a:gd name="adj1" fmla="val -20833"/>
              <a:gd name="adj2" fmla="val 500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開始！</a:t>
            </a:r>
            <a:endParaRPr lang="zh-TW" altLang="en-US" sz="48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0423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</p:transition>
    </mc:Choice>
    <mc:Fallback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1530" y="234498"/>
            <a:ext cx="7783830" cy="1411422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你猜我最愛玩什麽電玩遊戲？</a:t>
            </a:r>
            <a:endParaRPr lang="zh-TW" altLang="en-US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圓角矩形圖說文字 2">
            <a:hlinkClick r:id="" action="ppaction://hlinkshowjump?jump=lastslide"/>
          </p:cNvPr>
          <p:cNvSpPr/>
          <p:nvPr/>
        </p:nvSpPr>
        <p:spPr>
          <a:xfrm>
            <a:off x="3331029" y="5773778"/>
            <a:ext cx="2403565" cy="836023"/>
          </a:xfrm>
          <a:prstGeom prst="wedgeRoundRectCallout">
            <a:avLst>
              <a:gd name="adj1" fmla="val -20833"/>
              <a:gd name="adj2" fmla="val 500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元氣</a:t>
            </a:r>
            <a: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騎士</a:t>
            </a:r>
          </a:p>
        </p:txBody>
      </p:sp>
      <p:sp>
        <p:nvSpPr>
          <p:cNvPr id="4" name="圓角矩形圖說文字 3">
            <a:hlinkClick r:id="" action="ppaction://hlinkshowjump?jump=nextslide"/>
          </p:cNvPr>
          <p:cNvSpPr/>
          <p:nvPr/>
        </p:nvSpPr>
        <p:spPr>
          <a:xfrm>
            <a:off x="243840" y="5747650"/>
            <a:ext cx="2403565" cy="836023"/>
          </a:xfrm>
          <a:prstGeom prst="wedgeRoundRectCallout">
            <a:avLst>
              <a:gd name="adj1" fmla="val -20833"/>
              <a:gd name="adj2" fmla="val 500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貓咪大戰爭</a:t>
            </a:r>
            <a:endParaRPr lang="zh-TW" altLang="en-US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5" name="圓角矩形圖說文字 4">
            <a:hlinkClick r:id="" action="ppaction://hlinkshowjump?jump=nextslide"/>
          </p:cNvPr>
          <p:cNvSpPr/>
          <p:nvPr/>
        </p:nvSpPr>
        <p:spPr>
          <a:xfrm>
            <a:off x="6509658" y="5839095"/>
            <a:ext cx="2403565" cy="836023"/>
          </a:xfrm>
          <a:prstGeom prst="wedgeRoundRectCallout">
            <a:avLst>
              <a:gd name="adj1" fmla="val -20833"/>
              <a:gd name="adj2" fmla="val 500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極</a:t>
            </a:r>
            <a:r>
              <a:rPr lang="zh-TW" altLang="en-US" sz="20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速領域</a:t>
            </a:r>
            <a:endParaRPr lang="zh-TW" altLang="en-US" sz="2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9148216"/>
      </p:ext>
    </p:extLst>
  </p:cSld>
  <p:clrMapOvr>
    <a:masterClrMapping/>
  </p:clrMapOvr>
  <p:transition spd="slow" advClick="0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50" y="2567155"/>
            <a:ext cx="4012476" cy="4105789"/>
          </a:xfrm>
          <a:prstGeom prst="rect">
            <a:avLst/>
          </a:prstGeom>
        </p:spPr>
      </p:pic>
      <p:sp>
        <p:nvSpPr>
          <p:cNvPr id="4" name="矩形圖說文字 3"/>
          <p:cNvSpPr/>
          <p:nvPr/>
        </p:nvSpPr>
        <p:spPr>
          <a:xfrm>
            <a:off x="4140925" y="1071153"/>
            <a:ext cx="4859383" cy="4167053"/>
          </a:xfrm>
          <a:prstGeom prst="wedgeRectCallout">
            <a:avLst>
              <a:gd name="adj1" fmla="val -59515"/>
              <a:gd name="adj2" fmla="val 458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0000"/>
                </a:solidFill>
              </a:rPr>
              <a:t>這</a:t>
            </a:r>
            <a:r>
              <a:rPr lang="zh-TW" altLang="en-US" sz="6600" dirty="0" smtClean="0"/>
              <a:t>麼</a:t>
            </a:r>
            <a:r>
              <a:rPr lang="zh-TW" altLang="en-US" sz="6600" dirty="0" smtClean="0">
                <a:solidFill>
                  <a:srgbClr val="FF0000"/>
                </a:solidFill>
              </a:rPr>
              <a:t>簡</a:t>
            </a:r>
            <a:r>
              <a:rPr lang="zh-TW" altLang="en-US" sz="6600" dirty="0" smtClean="0"/>
              <a:t>單</a:t>
            </a:r>
            <a:r>
              <a:rPr lang="zh-TW" altLang="en-US" sz="6600" dirty="0" smtClean="0">
                <a:solidFill>
                  <a:srgbClr val="FF0000"/>
                </a:solidFill>
              </a:rPr>
              <a:t>你竟</a:t>
            </a:r>
            <a:r>
              <a:rPr lang="zh-TW" altLang="en-US" sz="6600" dirty="0" smtClean="0"/>
              <a:t>然</a:t>
            </a:r>
            <a:r>
              <a:rPr lang="zh-TW" altLang="en-US" sz="6600" dirty="0" smtClean="0">
                <a:solidFill>
                  <a:srgbClr val="FF0000"/>
                </a:solidFill>
              </a:rPr>
              <a:t>答</a:t>
            </a:r>
            <a:r>
              <a:rPr lang="zh-TW" altLang="en-US" sz="6600" dirty="0" smtClean="0"/>
              <a:t>錯！</a:t>
            </a:r>
            <a:endParaRPr lang="zh-TW" altLang="en-US" sz="6600" dirty="0"/>
          </a:p>
        </p:txBody>
      </p:sp>
      <p:sp>
        <p:nvSpPr>
          <p:cNvPr id="5" name="圓角矩形圖說文字 4">
            <a:hlinkClick r:id="" action="ppaction://hlinkshowjump?jump=previousslide"/>
          </p:cNvPr>
          <p:cNvSpPr/>
          <p:nvPr/>
        </p:nvSpPr>
        <p:spPr>
          <a:xfrm>
            <a:off x="3513910" y="5928361"/>
            <a:ext cx="2286000" cy="744583"/>
          </a:xfrm>
          <a:prstGeom prst="wedgeRoundRectCallout">
            <a:avLst>
              <a:gd name="adj1" fmla="val -20833"/>
              <a:gd name="adj2" fmla="val 500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重新</a:t>
            </a:r>
            <a:endParaRPr lang="zh-TW" altLang="en-US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10010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>
        <p14:shred/>
        <p:sndAc>
          <p:stSnd>
            <p:snd r:embed="rId2" name="laser.wav"/>
          </p:stSnd>
        </p:sndAc>
      </p:transition>
    </mc:Choice>
    <mc:Fallback>
      <p:transition advClick="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01500"/>
            <a:ext cx="3278777" cy="5095243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3200400" y="1501500"/>
            <a:ext cx="4558937" cy="3043646"/>
          </a:xfrm>
          <a:prstGeom prst="wedgeEllipseCallout">
            <a:avLst>
              <a:gd name="adj1" fmla="val -60948"/>
              <a:gd name="adj2" fmla="val 135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那</a:t>
            </a:r>
            <a:r>
              <a:rPr lang="zh-TW" altLang="en-US" sz="5400" dirty="0" smtClean="0">
                <a:solidFill>
                  <a:srgbClr val="FF0000"/>
                </a:solidFill>
              </a:rPr>
              <a:t>麼</a:t>
            </a:r>
            <a:r>
              <a:rPr lang="zh-TW" altLang="en-US" sz="5400" dirty="0" smtClean="0"/>
              <a:t>簡</a:t>
            </a:r>
            <a:r>
              <a:rPr lang="zh-TW" altLang="en-US" sz="5400" dirty="0" smtClean="0">
                <a:solidFill>
                  <a:srgbClr val="FF0000"/>
                </a:solidFill>
              </a:rPr>
              <a:t>單誰</a:t>
            </a:r>
            <a:r>
              <a:rPr lang="zh-TW" altLang="en-US" sz="5400" dirty="0" smtClean="0"/>
              <a:t>不</a:t>
            </a:r>
            <a:r>
              <a:rPr lang="zh-TW" altLang="en-US" sz="5400" dirty="0" smtClean="0">
                <a:solidFill>
                  <a:srgbClr val="FF0000"/>
                </a:solidFill>
              </a:rPr>
              <a:t>會</a:t>
            </a:r>
            <a:endParaRPr lang="zh-TW" altLang="en-US" sz="5400" dirty="0">
              <a:solidFill>
                <a:srgbClr val="FF0000"/>
              </a:solidFill>
            </a:endParaRPr>
          </a:p>
        </p:txBody>
      </p:sp>
      <p:sp>
        <p:nvSpPr>
          <p:cNvPr id="4" name="圓角矩形圖說文字 3">
            <a:hlinkClick r:id="" action="ppaction://hlinkshowjump?jump=endshow"/>
          </p:cNvPr>
          <p:cNvSpPr/>
          <p:nvPr/>
        </p:nvSpPr>
        <p:spPr>
          <a:xfrm>
            <a:off x="3683725" y="5603966"/>
            <a:ext cx="2403565" cy="836023"/>
          </a:xfrm>
          <a:prstGeom prst="wedgeRoundRectCallout">
            <a:avLst>
              <a:gd name="adj1" fmla="val -20833"/>
              <a:gd name="adj2" fmla="val 500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>
                <a:latin typeface="文鼎中特圓" panose="020B0609010101010101" pitchFamily="49" charset="-120"/>
                <a:ea typeface="文鼎中特圓" panose="020B0609010101010101" pitchFamily="49" charset="-120"/>
              </a:rPr>
              <a:t>結束</a:t>
            </a:r>
            <a:endParaRPr lang="zh-TW" altLang="en-US" sz="48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2072682"/>
      </p:ext>
    </p:extLst>
  </p:cSld>
  <p:clrMapOvr>
    <a:masterClrMapping/>
  </p:clrMapOvr>
  <p:transition spd="slow" advClick="0">
    <p:randomBar dir="vert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37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文鼎中特圓</vt:lpstr>
      <vt:lpstr>新細明體</vt:lpstr>
      <vt:lpstr>Arial</vt:lpstr>
      <vt:lpstr>Calibri</vt:lpstr>
      <vt:lpstr>Calibri Light</vt:lpstr>
      <vt:lpstr>Office 佈景主題</vt:lpstr>
      <vt:lpstr>保證你猜不到              </vt:lpstr>
      <vt:lpstr>你猜我最愛玩什麽電玩遊戲？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2019-11-05T07:29:22Z</dcterms:created>
  <dcterms:modified xsi:type="dcterms:W3CDTF">2019-11-19T07:57:40Z</dcterms:modified>
</cp:coreProperties>
</file>