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140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700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01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89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695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48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35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80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76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067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57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98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54000">
              <a:schemeClr val="tx1">
                <a:lumMod val="85000"/>
                <a:lumOff val="15000"/>
              </a:schemeClr>
            </a:gs>
            <a:gs pos="98000">
              <a:schemeClr val="tx1">
                <a:lumMod val="75000"/>
                <a:lumOff val="25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47A3-AC19-4011-B54A-B97BA382484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275C9-B77E-4D39-8A4E-EA4E0A6F91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56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54000">
              <a:schemeClr val="tx1">
                <a:lumMod val="85000"/>
                <a:lumOff val="15000"/>
              </a:schemeClr>
            </a:gs>
            <a:gs pos="98000">
              <a:schemeClr val="tx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6523"/>
            <a:ext cx="7772400" cy="1033008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保證你猜不到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533503" y="5721531"/>
            <a:ext cx="2076994" cy="966652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  <a:hlinkClick r:id="" action="ppaction://hlinkshowjump?jump=nextslide"/>
              </a:rPr>
              <a:t>開始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4239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500" advClick="0">
        <p15:prstTrans prst="curtains"/>
        <p:sndAc>
          <p:stSnd>
            <p:snd r:embed="rId2" name="laser.wav"/>
          </p:stSnd>
        </p:sndAc>
      </p:transition>
    </mc:Choice>
    <mc:Fallback>
      <p:transition spd="slow" advClick="0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530" y="234498"/>
            <a:ext cx="7783830" cy="141142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你猜我最愛玩什麽電玩遊戲？</a:t>
            </a:r>
            <a:endParaRPr lang="zh-TW" altLang="en-US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916680" y="5795554"/>
            <a:ext cx="2076994" cy="966652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hlinkClick r:id="" action="ppaction://hlinkshowjump?jump=nextslide"/>
              </a:rPr>
              <a:t>傳說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962045" y="5795554"/>
            <a:ext cx="2076994" cy="966652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極速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764382" y="5795554"/>
            <a:ext cx="2379617" cy="966652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貓咪大戰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14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59000" advClick="0">
        <p14:honeycomb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>
              <a:solidFill>
                <a:srgbClr val="00B0F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272935"/>
            <a:ext cx="4258491" cy="4258494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887141" y="1690689"/>
            <a:ext cx="2963636" cy="1784031"/>
          </a:xfrm>
          <a:prstGeom prst="cloudCallout">
            <a:avLst>
              <a:gd name="adj1" fmla="val -48655"/>
              <a:gd name="adj2" fmla="val 529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4000" dirty="0" smtClean="0"/>
              <a:t>答錯了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381898" y="4611188"/>
            <a:ext cx="3762102" cy="1589315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錯   重來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90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175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</a:t>
            </a:r>
            <a:r>
              <a:rPr lang="zh-TW" altLang="en-US" dirty="0" smtClean="0">
                <a:solidFill>
                  <a:srgbClr val="FFFF00"/>
                </a:solidFill>
              </a:rPr>
              <a:t>答對了</a:t>
            </a:r>
            <a:r>
              <a:rPr lang="en-US" altLang="zh-TW" dirty="0" smtClean="0">
                <a:solidFill>
                  <a:srgbClr val="FFFF00"/>
                </a:solidFill>
              </a:rPr>
              <a:t>!</a:t>
            </a:r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2291" y="1472044"/>
            <a:ext cx="2959418" cy="425291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6443035" y="4478841"/>
            <a:ext cx="2424239" cy="1589315"/>
          </a:xfrm>
          <a:prstGeom prst="roundRect">
            <a:avLst/>
          </a:prstGeom>
          <a:gradFill>
            <a:gsLst>
              <a:gs pos="0">
                <a:srgbClr val="FF0000"/>
              </a:gs>
              <a:gs pos="54000">
                <a:srgbClr val="FFFF00"/>
              </a:gs>
              <a:gs pos="98000">
                <a:srgbClr val="00B0F0"/>
              </a:gs>
            </a:gsLst>
            <a:path path="shape">
              <a:fillToRect l="50000" t="50000" r="50000" b="5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</a:rPr>
              <a:t>再見</a:t>
            </a:r>
            <a:endParaRPr lang="zh-TW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90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1750" advClick="0">
        <p15:prstTrans prst="origami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32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保證你猜不到</vt:lpstr>
      <vt:lpstr>你猜我最愛玩什麽電玩遊戲？</vt:lpstr>
      <vt:lpstr>PowerPoint 簡報</vt:lpstr>
      <vt:lpstr>                       答對了!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2019-11-05T07:29:22Z</dcterms:created>
  <dcterms:modified xsi:type="dcterms:W3CDTF">2019-11-19T07:53:32Z</dcterms:modified>
</cp:coreProperties>
</file>