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11837-EC8A-4872-A366-CD3824004FE5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91A40-690D-497A-BAAA-DB47A9C849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11522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11837-EC8A-4872-A366-CD3824004FE5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91A40-690D-497A-BAAA-DB47A9C849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63967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11837-EC8A-4872-A366-CD3824004FE5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91A40-690D-497A-BAAA-DB47A9C849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5034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11837-EC8A-4872-A366-CD3824004FE5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91A40-690D-497A-BAAA-DB47A9C849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02969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11837-EC8A-4872-A366-CD3824004FE5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91A40-690D-497A-BAAA-DB47A9C849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85827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11837-EC8A-4872-A366-CD3824004FE5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91A40-690D-497A-BAAA-DB47A9C849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7201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11837-EC8A-4872-A366-CD3824004FE5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91A40-690D-497A-BAAA-DB47A9C849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46431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11837-EC8A-4872-A366-CD3824004FE5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91A40-690D-497A-BAAA-DB47A9C849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7243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11837-EC8A-4872-A366-CD3824004FE5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91A40-690D-497A-BAAA-DB47A9C849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99115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11837-EC8A-4872-A366-CD3824004FE5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91A40-690D-497A-BAAA-DB47A9C849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6229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11837-EC8A-4872-A366-CD3824004FE5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91A40-690D-497A-BAAA-DB47A9C849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6120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B11837-EC8A-4872-A366-CD3824004FE5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D91A40-690D-497A-BAAA-DB47A9C849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056874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286691" y="0"/>
            <a:ext cx="6028509" cy="1132523"/>
          </a:xfrm>
          <a:effectLst>
            <a:glow>
              <a:schemeClr val="accent1">
                <a:alpha val="40000"/>
              </a:schemeClr>
            </a:glow>
            <a:reflection stA="72000" endPos="65000" dist="50800" dir="5400000" sy="-100000" algn="bl" rotWithShape="0"/>
          </a:effectLst>
        </p:spPr>
        <p:txBody>
          <a:bodyPr/>
          <a:lstStyle/>
          <a:p>
            <a:r>
              <a:rPr lang="zh-TW" altLang="en-US" dirty="0" smtClean="0"/>
              <a:t>大 家猜猜看 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3749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57300" y="639446"/>
            <a:ext cx="7886700" cy="1325563"/>
          </a:xfrm>
        </p:spPr>
        <p:txBody>
          <a:bodyPr/>
          <a:lstStyle/>
          <a:p>
            <a:r>
              <a:rPr lang="zh-TW" altLang="en-US" dirty="0" smtClean="0">
                <a:solidFill>
                  <a:srgbClr val="FF0000"/>
                </a:solidFill>
              </a:rPr>
              <a:t>我喜歡吃什麼</a:t>
            </a:r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3" name="流程圖: 程序 2"/>
          <p:cNvSpPr/>
          <p:nvPr/>
        </p:nvSpPr>
        <p:spPr>
          <a:xfrm>
            <a:off x="1257300" y="3879669"/>
            <a:ext cx="2557054" cy="1658982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拉</a:t>
            </a:r>
            <a:r>
              <a:rPr lang="zh-TW" altLang="en-US" dirty="0" smtClean="0"/>
              <a:t>麵</a:t>
            </a:r>
            <a:endParaRPr lang="en-US" altLang="zh-TW" dirty="0" smtClean="0"/>
          </a:p>
        </p:txBody>
      </p:sp>
      <p:sp>
        <p:nvSpPr>
          <p:cNvPr id="4" name="流程圖: 程序 3"/>
          <p:cNvSpPr/>
          <p:nvPr/>
        </p:nvSpPr>
        <p:spPr>
          <a:xfrm>
            <a:off x="4976949" y="0"/>
            <a:ext cx="78376" cy="45719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流程圖: 程序 4"/>
          <p:cNvSpPr/>
          <p:nvPr/>
        </p:nvSpPr>
        <p:spPr>
          <a:xfrm>
            <a:off x="5016137" y="3879669"/>
            <a:ext cx="2557054" cy="1658982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火鍋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159298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7910" y="1745591"/>
            <a:ext cx="4414014" cy="3196999"/>
          </a:xfrm>
          <a:prstGeom prst="rect">
            <a:avLst/>
          </a:prstGeom>
        </p:spPr>
      </p:pic>
      <p:sp>
        <p:nvSpPr>
          <p:cNvPr id="6" name="流程圖: 程序 5"/>
          <p:cNvSpPr/>
          <p:nvPr/>
        </p:nvSpPr>
        <p:spPr>
          <a:xfrm>
            <a:off x="5734594" y="1745591"/>
            <a:ext cx="3226526" cy="287866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錯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8854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圖說文字 1"/>
          <p:cNvSpPr/>
          <p:nvPr/>
        </p:nvSpPr>
        <p:spPr>
          <a:xfrm>
            <a:off x="4140926" y="1580606"/>
            <a:ext cx="3344091" cy="2521131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對</a:t>
            </a:r>
            <a:endParaRPr lang="zh-TW" altLang="en-US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7940" y="2455817"/>
            <a:ext cx="2964139" cy="300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2974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91</TotalTime>
  <Words>13</Words>
  <Application>Microsoft Office PowerPoint</Application>
  <PresentationFormat>如螢幕大小 (4:3)</PresentationFormat>
  <Paragraphs>6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Theme</vt:lpstr>
      <vt:lpstr>大 家猜猜看 </vt:lpstr>
      <vt:lpstr>我喜歡吃什麼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12</cp:revision>
  <dcterms:created xsi:type="dcterms:W3CDTF">2019-11-05T07:29:33Z</dcterms:created>
  <dcterms:modified xsi:type="dcterms:W3CDTF">2019-11-19T07:55:07Z</dcterms:modified>
</cp:coreProperties>
</file>