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6447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831294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533385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76579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397196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88842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684980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775048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212888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821964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439140"/>
      </p:ext>
    </p:extLst>
  </p:cSld>
  <p:clrMapOvr>
    <a:masterClrMapping/>
  </p:clrMapOvr>
  <p:transition spd="slow" advClick="0">
    <p:push dir="u"/>
    <p:sndAc>
      <p:stSnd>
        <p:snd r:embed="rId1" name="suction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500">
              <a:srgbClr val="FF0000"/>
            </a:gs>
            <a:gs pos="0">
              <a:schemeClr val="accent4">
                <a:lumMod val="60000"/>
                <a:lumOff val="40000"/>
              </a:schemeClr>
            </a:gs>
            <a:gs pos="29000">
              <a:schemeClr val="accent2"/>
            </a:gs>
            <a:gs pos="100000">
              <a:srgbClr val="FF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7A1A6-9AF5-456A-B696-BC66EA10973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A9FD5-C9FB-4F6D-AE51-81F8F2D0BD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13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  <p:sndAc>
      <p:stSnd>
        <p:snd r:embed="rId13" name="suction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83174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腦筋急轉彎</a:t>
            </a:r>
            <a:endParaRPr lang="zh-TW" altLang="en-US" sz="96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710543" y="5120641"/>
            <a:ext cx="3722914" cy="1489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FF00"/>
                </a:solidFill>
              </a:rPr>
              <a:t>開始</a:t>
            </a:r>
            <a:endParaRPr lang="zh-TW" altLang="en-US" sz="9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43900"/>
      </p:ext>
    </p:extLst>
  </p:cSld>
  <p:clrMapOvr>
    <a:masterClrMapping/>
  </p:clrMapOvr>
  <p:transition spd="slow" advClick="0">
    <p:push dir="u"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365126"/>
            <a:ext cx="9144000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15737" y="365126"/>
            <a:ext cx="6699613" cy="192087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</a:rPr>
              <a:t>什麼數字最神秘？</a:t>
            </a:r>
            <a:endParaRPr lang="zh-TW" altLang="en-US" sz="6000" dirty="0">
              <a:solidFill>
                <a:schemeClr val="bg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014254" y="5586668"/>
            <a:ext cx="3115491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solidFill>
                  <a:srgbClr val="FFFF00"/>
                </a:solidFill>
              </a:rPr>
              <a:t>5</a:t>
            </a:r>
            <a:endParaRPr lang="zh-TW" altLang="en-US" sz="6600" dirty="0">
              <a:solidFill>
                <a:srgbClr val="FFFF00"/>
              </a:solidFill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104503" y="5586668"/>
            <a:ext cx="2783206" cy="93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solidFill>
                  <a:srgbClr val="FFFF00"/>
                </a:solidFill>
              </a:rPr>
              <a:t>8</a:t>
            </a:r>
            <a:endParaRPr lang="zh-TW" altLang="en-US" sz="6000" dirty="0">
              <a:solidFill>
                <a:srgbClr val="FFFF00"/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56290" y="5586668"/>
            <a:ext cx="2664824" cy="7707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solidFill>
                  <a:srgbClr val="FFFF00"/>
                </a:solidFill>
              </a:rPr>
              <a:t>3</a:t>
            </a:r>
            <a:endParaRPr lang="zh-TW" altLang="en-US" sz="6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7871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033" y="1449805"/>
            <a:ext cx="4510224" cy="5265864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744584" y="130628"/>
            <a:ext cx="5734594" cy="334409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答錯了</a:t>
            </a:r>
            <a:r>
              <a:rPr lang="en-US" altLang="zh-TW" sz="5400" dirty="0" smtClean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!</a:t>
            </a:r>
          </a:p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你真弱</a:t>
            </a:r>
            <a:r>
              <a:rPr lang="en-US" altLang="zh-TW" sz="5400" dirty="0" smtClean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!</a:t>
            </a:r>
            <a:endParaRPr lang="zh-TW" altLang="en-US" sz="5400" dirty="0">
              <a:solidFill>
                <a:srgbClr val="FFFF00"/>
              </a:solidFill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508068" y="5447211"/>
            <a:ext cx="3180806" cy="11625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</a:rPr>
              <a:t>重來</a:t>
            </a:r>
            <a:endParaRPr lang="zh-TW" altLang="en-US" sz="6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00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55" y="2040012"/>
            <a:ext cx="3592286" cy="4223491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1045028" y="169818"/>
            <a:ext cx="5368834" cy="306977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答對了</a:t>
            </a:r>
            <a:r>
              <a:rPr lang="en-US" altLang="zh-TW" sz="54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</a:p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好棒棒</a:t>
            </a:r>
            <a:r>
              <a:rPr lang="en-US" altLang="zh-TW" sz="54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zh-TW" altLang="en-US" sz="54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2495005" y="5538651"/>
            <a:ext cx="3337560" cy="1071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FFFF00"/>
                </a:solidFill>
              </a:rPr>
              <a:t>結束</a:t>
            </a:r>
            <a:endParaRPr lang="zh-TW" altLang="en-US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64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29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微軟正黑體 Light</vt:lpstr>
      <vt:lpstr>新細明體</vt:lpstr>
      <vt:lpstr>Arial</vt:lpstr>
      <vt:lpstr>Calibri</vt:lpstr>
      <vt:lpstr>Calibri Light</vt:lpstr>
      <vt:lpstr>Office 佈景主題</vt:lpstr>
      <vt:lpstr>腦筋急轉彎</vt:lpstr>
      <vt:lpstr>什麼數字最神秘？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2019-11-05T07:29:24Z</dcterms:created>
  <dcterms:modified xsi:type="dcterms:W3CDTF">2019-11-19T07:50:04Z</dcterms:modified>
</cp:coreProperties>
</file>