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CC99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1320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284205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85409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705528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738384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412284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351543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457844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487711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884852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67744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339543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11000">
              <a:srgbClr val="FFFF00"/>
            </a:gs>
            <a:gs pos="25000">
              <a:srgbClr val="FF0000"/>
            </a:gs>
            <a:gs pos="81000">
              <a:srgbClr val="FFFF00"/>
            </a:gs>
            <a:gs pos="100000">
              <a:srgbClr val="FF0000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A8B4D5-71AB-49AD-978F-8E5D9DCFCA98}" type="datetimeFigureOut">
              <a:rPr lang="zh-TW" altLang="en-US" smtClean="0"/>
              <a:t>2019/11/19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350699-E8DC-4B9E-8925-7D1C6F11732D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814044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485423"/>
            <a:ext cx="7772400" cy="3747910"/>
          </a:xfrm>
        </p:spPr>
        <p:txBody>
          <a:bodyPr>
            <a:noAutofit/>
          </a:bodyPr>
          <a:lstStyle/>
          <a:p>
            <a:r>
              <a:rPr lang="zh-TW" altLang="en-US" sz="9600" dirty="0" smtClean="0">
                <a:ln w="0">
                  <a:solidFill>
                    <a:schemeClr val="accent5"/>
                  </a:solidFill>
                </a:ln>
                <a:solidFill>
                  <a:srgbClr val="FFFF00"/>
                </a:solidFill>
                <a:effectLst>
                  <a:reflection blurRad="6350" stA="53000" endA="300" endPos="35500" dir="5400000" sy="-90000" algn="bl" rotWithShape="0"/>
                </a:effectLst>
                <a:latin typeface="文鼎特圓" panose="020B0609010101010101" pitchFamily="49" charset="-120"/>
                <a:ea typeface="文鼎特圓" panose="020B0609010101010101" pitchFamily="49" charset="-120"/>
              </a:rPr>
              <a:t>大家來猜謎</a:t>
            </a:r>
            <a:r>
              <a:rPr lang="en-US" altLang="zh-TW" sz="9600" dirty="0" smtClean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  <a:t/>
            </a:r>
            <a:br>
              <a:rPr lang="en-US" altLang="zh-TW" sz="9600" dirty="0" smtClean="0">
                <a:solidFill>
                  <a:srgbClr val="FFFF00"/>
                </a:solidFill>
                <a:latin typeface="文鼎特圓" panose="020B0609010101010101" pitchFamily="49" charset="-120"/>
                <a:ea typeface="文鼎特圓" panose="020B0609010101010101" pitchFamily="49" charset="-120"/>
              </a:rPr>
            </a:br>
            <a:endParaRPr lang="zh-TW" altLang="en-US" sz="9600" dirty="0">
              <a:solidFill>
                <a:srgbClr val="FFFF00"/>
              </a:solidFill>
              <a:latin typeface="文鼎特圓" panose="020B0609010101010101" pitchFamily="49" charset="-120"/>
              <a:ea typeface="文鼎特圓" panose="020B0609010101010101" pitchFamily="49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3526971" y="5643155"/>
            <a:ext cx="2090058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開始</a:t>
            </a:r>
            <a:endParaRPr lang="zh-TW" altLang="en-US" sz="48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57269128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3250" advClick="0">
        <p15:prstTrans prst="origami"/>
        <p:sndAc>
          <p:stSnd>
            <p:snd r:embed="rId2" name="laser.wav"/>
          </p:stSnd>
        </p:sndAc>
      </p:transition>
    </mc:Choice>
    <mc:Fallback xmlns="">
      <p:transition spd="slow" advClick="0">
        <p:fade/>
        <p:sndAc>
          <p:stSnd>
            <p:snd r:embed="rId4" name="las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>
          <a:xfrm>
            <a:off x="1332089" y="496710"/>
            <a:ext cx="6762044" cy="2427111"/>
          </a:xfrm>
        </p:spPr>
        <p:txBody>
          <a:bodyPr>
            <a:noAutofit/>
          </a:bodyPr>
          <a:lstStyle/>
          <a:p>
            <a:r>
              <a:rPr lang="zh-TW" altLang="en-US" sz="7200" dirty="0" smtClean="0">
                <a:ln w="0">
                  <a:solidFill>
                    <a:schemeClr val="accent4">
                      <a:lumMod val="60000"/>
                      <a:lumOff val="40000"/>
                    </a:schemeClr>
                  </a:solidFill>
                </a:ln>
                <a:solidFill>
                  <a:srgbClr val="00B0F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我喜歡什麼運動</a:t>
            </a:r>
            <a:endParaRPr lang="zh-TW" altLang="en-US" sz="7200" dirty="0">
              <a:ln w="0">
                <a:solidFill>
                  <a:schemeClr val="accent4">
                    <a:lumMod val="60000"/>
                    <a:lumOff val="40000"/>
                  </a:schemeClr>
                </a:solidFill>
              </a:ln>
              <a:solidFill>
                <a:srgbClr val="00B0F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圓角矩形 2">
            <a:hlinkClick r:id="" action="ppaction://hlinkshowjump?jump=nextslide"/>
          </p:cNvPr>
          <p:cNvSpPr/>
          <p:nvPr/>
        </p:nvSpPr>
        <p:spPr>
          <a:xfrm>
            <a:off x="849086" y="5046617"/>
            <a:ext cx="2090058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游泳</a:t>
            </a:r>
            <a:endParaRPr lang="zh-TW" altLang="en-US" sz="48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lastslide"/>
          </p:cNvPr>
          <p:cNvSpPr/>
          <p:nvPr/>
        </p:nvSpPr>
        <p:spPr>
          <a:xfrm>
            <a:off x="3476897" y="5046617"/>
            <a:ext cx="2090058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籃球</a:t>
            </a:r>
            <a:endParaRPr lang="zh-TW" altLang="en-US" sz="48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6" name="圓角矩形 5">
            <a:hlinkClick r:id="" action="ppaction://hlinkshowjump?jump=nextslide"/>
          </p:cNvPr>
          <p:cNvSpPr/>
          <p:nvPr/>
        </p:nvSpPr>
        <p:spPr>
          <a:xfrm>
            <a:off x="6104709" y="5046617"/>
            <a:ext cx="2090058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桌球</a:t>
            </a:r>
            <a:endParaRPr lang="zh-TW" altLang="en-US" sz="48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6842978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 advClick="0">
        <p15:prstTrans prst="airplane"/>
      </p:transition>
    </mc:Choice>
    <mc:Fallback xmlns="">
      <p:transition spd="slow" advClick="0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圖片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38522" y="992642"/>
            <a:ext cx="2800350" cy="5133975"/>
          </a:xfrm>
          <a:prstGeom prst="rect">
            <a:avLst/>
          </a:prstGeom>
        </p:spPr>
      </p:pic>
      <p:sp>
        <p:nvSpPr>
          <p:cNvPr id="4" name="爆炸 2 3"/>
          <p:cNvSpPr/>
          <p:nvPr/>
        </p:nvSpPr>
        <p:spPr>
          <a:xfrm>
            <a:off x="4323807" y="862148"/>
            <a:ext cx="3840480" cy="3879669"/>
          </a:xfrm>
          <a:prstGeom prst="irregularSeal2">
            <a:avLst/>
          </a:prstGeom>
          <a:gradFill>
            <a:gsLst>
              <a:gs pos="11000">
                <a:srgbClr val="FFFF00"/>
              </a:gs>
              <a:gs pos="77000">
                <a:srgbClr val="FF0000"/>
              </a:gs>
              <a:gs pos="45000">
                <a:srgbClr val="FFFF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答錯了</a:t>
            </a:r>
            <a:endParaRPr lang="en-US" altLang="zh-TW" sz="3600" dirty="0" smtClean="0">
              <a:solidFill>
                <a:srgbClr val="00B0F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pPr algn="ctr"/>
            <a:r>
              <a:rPr lang="zh-TW" altLang="en-US" sz="3600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你真</a:t>
            </a:r>
            <a:r>
              <a:rPr lang="zh-TW" altLang="en-US" sz="3600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笨</a:t>
            </a:r>
            <a:r>
              <a:rPr lang="zh-TW" altLang="en-US" sz="1400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白癡</a:t>
            </a:r>
            <a:endParaRPr lang="zh-TW" altLang="en-US" sz="1400" dirty="0">
              <a:solidFill>
                <a:srgbClr val="00B0F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4323807" y="5160103"/>
            <a:ext cx="2090058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重來</a:t>
            </a:r>
            <a:endParaRPr lang="zh-TW" altLang="en-US" sz="48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0561537"/>
      </p:ext>
    </p:extLst>
  </p:cSld>
  <p:clrMapOvr>
    <a:masterClrMapping/>
  </p:clrMapOvr>
  <p:transition spd="slow" advClick="0">
    <p:randomBar dir="vert"/>
    <p:sndAc>
      <p:stSnd>
        <p:snd r:embed="rId2" name="explode.wav"/>
      </p:stSnd>
    </p:sndAc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11000">
              <a:srgbClr val="FFFF00"/>
            </a:gs>
            <a:gs pos="77000">
              <a:srgbClr val="FF0000"/>
            </a:gs>
            <a:gs pos="45000">
              <a:srgbClr val="FFFF00"/>
            </a:gs>
            <a:gs pos="100000">
              <a:srgbClr val="FF0000"/>
            </a:gs>
          </a:gsLst>
          <a:path path="circle">
            <a:fillToRect l="100000" t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04022" y="927463"/>
            <a:ext cx="2809875" cy="5029200"/>
          </a:xfrm>
          <a:prstGeom prst="rect">
            <a:avLst/>
          </a:prstGeom>
        </p:spPr>
      </p:pic>
      <p:sp>
        <p:nvSpPr>
          <p:cNvPr id="3" name="圓角矩形圖說文字 2"/>
          <p:cNvSpPr/>
          <p:nvPr/>
        </p:nvSpPr>
        <p:spPr>
          <a:xfrm>
            <a:off x="4767942" y="1737360"/>
            <a:ext cx="3448595" cy="2873829"/>
          </a:xfrm>
          <a:prstGeom prst="wedgeRoundRectCallout">
            <a:avLst>
              <a:gd name="adj1" fmla="val -69318"/>
              <a:gd name="adj2" fmla="val 7500"/>
              <a:gd name="adj3" fmla="val 16667"/>
            </a:avLst>
          </a:prstGeom>
          <a:gradFill>
            <a:gsLst>
              <a:gs pos="11000">
                <a:srgbClr val="FFFF00"/>
              </a:gs>
              <a:gs pos="77000">
                <a:srgbClr val="FF0000"/>
              </a:gs>
              <a:gs pos="56000">
                <a:srgbClr val="FFFF00"/>
              </a:gs>
              <a:gs pos="100000">
                <a:srgbClr val="FF0000"/>
              </a:gs>
            </a:gsLst>
            <a:path path="circle">
              <a:fillToRect l="100000" t="100000"/>
            </a:path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答對了</a:t>
            </a:r>
            <a:endParaRPr lang="en-US" altLang="zh-TW" sz="4800" dirty="0" smtClean="0">
              <a:solidFill>
                <a:srgbClr val="00B0F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  <a:p>
            <a:pPr algn="ctr"/>
            <a:r>
              <a:rPr lang="zh-TW" altLang="en-US" sz="4800" dirty="0" smtClean="0">
                <a:solidFill>
                  <a:srgbClr val="00B0F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你真棒</a:t>
            </a:r>
            <a:endParaRPr lang="zh-TW" altLang="en-US" sz="4800" dirty="0">
              <a:solidFill>
                <a:srgbClr val="00B0F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  <p:sp>
        <p:nvSpPr>
          <p:cNvPr id="4" name="圓角矩形 3">
            <a:hlinkClick r:id="" action="ppaction://hlinkshowjump?jump=endshow"/>
          </p:cNvPr>
          <p:cNvSpPr/>
          <p:nvPr/>
        </p:nvSpPr>
        <p:spPr>
          <a:xfrm>
            <a:off x="5068388" y="5303521"/>
            <a:ext cx="2090058" cy="979714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800" dirty="0" smtClean="0">
                <a:solidFill>
                  <a:srgbClr val="FFFF00"/>
                </a:solidFill>
                <a:latin typeface="文鼎中特黑" panose="020B0609010101010101" pitchFamily="49" charset="-120"/>
                <a:ea typeface="文鼎中特黑" panose="020B0609010101010101" pitchFamily="49" charset="-120"/>
              </a:rPr>
              <a:t>結束</a:t>
            </a:r>
            <a:endParaRPr lang="zh-TW" altLang="en-US" sz="4800" dirty="0">
              <a:solidFill>
                <a:srgbClr val="FFFF00"/>
              </a:solidFill>
              <a:latin typeface="文鼎中特黑" panose="020B0609010101010101" pitchFamily="49" charset="-120"/>
              <a:ea typeface="文鼎中特黑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7895621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 advClick="0">
        <p15:prstTrans prst="fracture"/>
        <p:sndAc>
          <p:stSnd>
            <p:snd r:embed="rId2" name="applause.wav"/>
          </p:stSnd>
        </p:sndAc>
      </p:transition>
    </mc:Choice>
    <mc:Fallback xmlns="">
      <p:transition spd="slow" advClick="0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 佈景主題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佈景主題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佈景主題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71</TotalTime>
  <Words>27</Words>
  <Application>Microsoft Office PowerPoint</Application>
  <PresentationFormat>如螢幕大小 (4:3)</PresentationFormat>
  <Paragraphs>12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1" baseType="lpstr">
      <vt:lpstr>文鼎中特黑</vt:lpstr>
      <vt:lpstr>文鼎特圓</vt:lpstr>
      <vt:lpstr>新細明體</vt:lpstr>
      <vt:lpstr>Arial</vt:lpstr>
      <vt:lpstr>Calibri</vt:lpstr>
      <vt:lpstr>Calibri Light</vt:lpstr>
      <vt:lpstr>Office 佈景主題</vt:lpstr>
      <vt:lpstr>大家來猜謎 </vt:lpstr>
      <vt:lpstr>我喜歡什麼運動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Windows 使用者</dc:creator>
  <cp:lastModifiedBy>Windows 使用者</cp:lastModifiedBy>
  <cp:revision>9</cp:revision>
  <dcterms:created xsi:type="dcterms:W3CDTF">2019-11-05T07:29:23Z</dcterms:created>
  <dcterms:modified xsi:type="dcterms:W3CDTF">2019-11-19T07:55:57Z</dcterms:modified>
</cp:coreProperties>
</file>