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8087A-8D22-4098-843C-5E76CB9662BB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4F1B-4C35-4B23-9348-889E87EFEB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1175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8087A-8D22-4098-843C-5E76CB9662BB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4F1B-4C35-4B23-9348-889E87EFEB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303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8087A-8D22-4098-843C-5E76CB9662BB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4F1B-4C35-4B23-9348-889E87EFEB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9240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8087A-8D22-4098-843C-5E76CB9662BB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4F1B-4C35-4B23-9348-889E87EFEB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2098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8087A-8D22-4098-843C-5E76CB9662BB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4F1B-4C35-4B23-9348-889E87EFEB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227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8087A-8D22-4098-843C-5E76CB9662BB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4F1B-4C35-4B23-9348-889E87EFEB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7217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8087A-8D22-4098-843C-5E76CB9662BB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4F1B-4C35-4B23-9348-889E87EFEB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4949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8087A-8D22-4098-843C-5E76CB9662BB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4F1B-4C35-4B23-9348-889E87EFEB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8191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8087A-8D22-4098-843C-5E76CB9662BB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4F1B-4C35-4B23-9348-889E87EFEB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3687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8087A-8D22-4098-843C-5E76CB9662BB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4F1B-4C35-4B23-9348-889E87EFEB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8693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8087A-8D22-4098-843C-5E76CB9662BB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4F1B-4C35-4B23-9348-889E87EFEB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9125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1">
                <a:lumMod val="50000"/>
              </a:schemeClr>
            </a:gs>
            <a:gs pos="9000">
              <a:schemeClr val="accent1">
                <a:lumMod val="60000"/>
                <a:lumOff val="40000"/>
              </a:schemeClr>
            </a:gs>
            <a:gs pos="41000">
              <a:schemeClr val="bg1">
                <a:lumMod val="65000"/>
              </a:schemeClr>
            </a:gs>
            <a:gs pos="74000">
              <a:schemeClr val="tx1">
                <a:lumMod val="65000"/>
                <a:lumOff val="35000"/>
              </a:schemeClr>
            </a:gs>
            <a:gs pos="60000">
              <a:schemeClr val="tx2">
                <a:lumMod val="50000"/>
              </a:schemeClr>
            </a:gs>
            <a:gs pos="28000">
              <a:schemeClr val="bg2">
                <a:lumMod val="90000"/>
              </a:schemeClr>
            </a:gs>
            <a:gs pos="90000">
              <a:schemeClr val="tx1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8087A-8D22-4098-843C-5E76CB9662BB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14F1B-4C35-4B23-9348-889E87EFEB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2151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大家來猜謎</a:t>
            </a:r>
            <a:endParaRPr lang="zh-TW" altLang="en-US" dirty="0">
              <a:latin typeface="文鼎粗鋼筆行楷" panose="020B0602010101010101" pitchFamily="34" charset="-120"/>
              <a:ea typeface="文鼎粗鋼筆行楷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/>
              <a:t>666</a:t>
            </a:r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618411" y="5349875"/>
            <a:ext cx="1907177" cy="11625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/>
              <a:t>開始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184136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>
                    <a:lumMod val="95000"/>
                  </a:schemeClr>
                </a:solidFill>
              </a:rPr>
              <a:t>我喜歡什麼動漫</a:t>
            </a:r>
            <a:r>
              <a:rPr lang="en-US" altLang="zh-TW" dirty="0" smtClean="0">
                <a:solidFill>
                  <a:schemeClr val="bg1">
                    <a:lumMod val="95000"/>
                  </a:schemeClr>
                </a:solidFill>
              </a:rPr>
              <a:t/>
            </a:r>
            <a:br>
              <a:rPr lang="en-US" altLang="zh-TW" dirty="0" smtClean="0">
                <a:solidFill>
                  <a:schemeClr val="bg1">
                    <a:lumMod val="95000"/>
                  </a:schemeClr>
                </a:solidFill>
              </a:rPr>
            </a:br>
            <a:r>
              <a:rPr lang="zh-TW" altLang="en-US" dirty="0">
                <a:solidFill>
                  <a:schemeClr val="bg1">
                    <a:lumMod val="95000"/>
                  </a:schemeClr>
                </a:solidFill>
              </a:rPr>
              <a:t>？</a:t>
            </a: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822960" y="2268425"/>
            <a:ext cx="1907177" cy="11625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刀劍神域</a:t>
            </a:r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461657" y="2268425"/>
            <a:ext cx="1907177" cy="11625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878</a:t>
            </a:r>
            <a:endParaRPr lang="zh-TW" altLang="en-US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6100354" y="2268425"/>
            <a:ext cx="1907177" cy="11625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東京湌總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7275446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超敗家煙酒生: 【動畫】進擊的巨人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356" y="0"/>
            <a:ext cx="4476204" cy="3357153"/>
          </a:xfrm>
          <a:prstGeom prst="rect">
            <a:avLst/>
          </a:prstGeom>
        </p:spPr>
      </p:pic>
      <p:sp>
        <p:nvSpPr>
          <p:cNvPr id="4" name="圓角矩形圖說文字 3"/>
          <p:cNvSpPr/>
          <p:nvPr/>
        </p:nvSpPr>
        <p:spPr>
          <a:xfrm>
            <a:off x="6675120" y="431727"/>
            <a:ext cx="2468880" cy="1696866"/>
          </a:xfrm>
          <a:prstGeom prst="wedgeRoundRectCallout">
            <a:avLst>
              <a:gd name="adj1" fmla="val -81256"/>
              <a:gd name="adj2" fmla="val -3460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/>
              <a:t>答錯 </a:t>
            </a:r>
            <a:endParaRPr lang="zh-TW" altLang="en-US"/>
          </a:p>
        </p:txBody>
      </p:sp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633549" y="1547296"/>
            <a:ext cx="1907177" cy="11625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重來</a:t>
            </a:r>
            <a:endParaRPr lang="zh-TW" altLang="en-US" dirty="0"/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 flipV="1">
            <a:off x="8778240" y="6204856"/>
            <a:ext cx="104503" cy="1959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進擊巨人</a:t>
            </a:r>
            <a:endParaRPr lang="zh-TW" alt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44196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1">
                <a:lumMod val="50000"/>
              </a:schemeClr>
            </a:gs>
            <a:gs pos="9000">
              <a:schemeClr val="accent1">
                <a:lumMod val="60000"/>
                <a:lumOff val="40000"/>
              </a:schemeClr>
            </a:gs>
            <a:gs pos="74000">
              <a:schemeClr val="tx1">
                <a:lumMod val="65000"/>
                <a:lumOff val="35000"/>
              </a:schemeClr>
            </a:gs>
            <a:gs pos="60000">
              <a:schemeClr val="tx2">
                <a:lumMod val="50000"/>
              </a:schemeClr>
            </a:gs>
            <a:gs pos="90000">
              <a:schemeClr val="tx1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進擊的巨人</a:t>
            </a:r>
            <a:endParaRPr lang="zh-TW" altLang="en-US" dirty="0"/>
          </a:p>
        </p:txBody>
      </p:sp>
      <p:pic>
        <p:nvPicPr>
          <p:cNvPr id="4" name="內容版面配置區 3" descr="Shingeki no kyojin: Episodio 9 | Jottings On Everyth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92" y="1816951"/>
            <a:ext cx="7718758" cy="4341801"/>
          </a:xfrm>
        </p:spPr>
      </p:pic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3801291" y="446610"/>
            <a:ext cx="1907177" cy="11625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結束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1230396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</TotalTime>
  <Words>27</Words>
  <Application>Microsoft Office PowerPoint</Application>
  <PresentationFormat>如螢幕大小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文鼎粗鋼筆行楷</vt:lpstr>
      <vt:lpstr>新細明體</vt:lpstr>
      <vt:lpstr>Arial</vt:lpstr>
      <vt:lpstr>Calibri</vt:lpstr>
      <vt:lpstr>Calibri Light</vt:lpstr>
      <vt:lpstr>Office 佈景主題</vt:lpstr>
      <vt:lpstr>大家來猜謎</vt:lpstr>
      <vt:lpstr>我喜歡什麼動漫 ？</vt:lpstr>
      <vt:lpstr>PowerPoint 簡報</vt:lpstr>
      <vt:lpstr>進擊的巨人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15</cp:revision>
  <dcterms:created xsi:type="dcterms:W3CDTF">2019-11-05T07:29:37Z</dcterms:created>
  <dcterms:modified xsi:type="dcterms:W3CDTF">2019-11-19T07:58:48Z</dcterms:modified>
</cp:coreProperties>
</file>