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117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303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9240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209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22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217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494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19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68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869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125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1">
                <a:lumMod val="50000"/>
              </a:schemeClr>
            </a:gs>
            <a:gs pos="9000">
              <a:schemeClr val="accent1">
                <a:lumMod val="60000"/>
                <a:lumOff val="40000"/>
              </a:schemeClr>
            </a:gs>
            <a:gs pos="41000">
              <a:schemeClr val="bg1">
                <a:lumMod val="65000"/>
              </a:schemeClr>
            </a:gs>
            <a:gs pos="74000">
              <a:schemeClr val="tx1">
                <a:lumMod val="65000"/>
                <a:lumOff val="35000"/>
              </a:schemeClr>
            </a:gs>
            <a:gs pos="60000">
              <a:schemeClr val="tx2">
                <a:lumMod val="50000"/>
              </a:schemeClr>
            </a:gs>
            <a:gs pos="28000">
              <a:schemeClr val="bg2">
                <a:lumMod val="90000"/>
              </a:schemeClr>
            </a:gs>
            <a:gs pos="90000">
              <a:schemeClr val="tx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8087A-8D22-4098-843C-5E76CB9662BB}" type="datetimeFigureOut">
              <a:rPr lang="zh-TW" altLang="en-US" smtClean="0"/>
              <a:t>2019/12/17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14F1B-4C35-4B23-9348-889E87EFEB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215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大家來猜謎</a:t>
            </a:r>
            <a:endParaRPr lang="zh-TW" altLang="en-US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1841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320103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</a:rPr>
              <a:t>我喜歡什麼動漫     </a:t>
            </a:r>
            <a:r>
              <a:rPr lang="en-US" altLang="zh-TW" dirty="0" smtClean="0">
                <a:solidFill>
                  <a:schemeClr val="bg1">
                    <a:lumMod val="95000"/>
                  </a:schemeClr>
                </a:solidFill>
              </a:rPr>
              <a:t>666</a:t>
            </a:r>
            <a:endParaRPr lang="zh-TW" alt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5903593" y="3217818"/>
            <a:ext cx="1789612" cy="1011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          </a:t>
            </a:r>
            <a:r>
              <a:rPr lang="en-US" altLang="zh-TW" dirty="0" smtClean="0"/>
              <a:t>xxx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209107" y="3217818"/>
            <a:ext cx="1789612" cy="1011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          ？？？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514621" y="3217818"/>
            <a:ext cx="1789612" cy="1011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          </a:t>
            </a:r>
            <a:r>
              <a:rPr lang="en-US" altLang="zh-TW" dirty="0" smtClean="0"/>
              <a:t>878</a:t>
            </a:r>
            <a:endParaRPr lang="zh-TW" altLang="en-US" dirty="0"/>
          </a:p>
        </p:txBody>
      </p:sp>
      <p:sp>
        <p:nvSpPr>
          <p:cNvPr id="6" name="圓角矩形 5"/>
          <p:cNvSpPr/>
          <p:nvPr/>
        </p:nvSpPr>
        <p:spPr>
          <a:xfrm rot="10800000" flipV="1">
            <a:off x="7693204" y="1"/>
            <a:ext cx="1450793" cy="365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進擊的巨人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72754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超敗家煙酒生: 【動畫】進擊的巨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817" y="0"/>
            <a:ext cx="9144000" cy="6858000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5577840" y="235131"/>
            <a:ext cx="1097280" cy="535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錯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1553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1">
                <a:lumMod val="50000"/>
              </a:schemeClr>
            </a:gs>
            <a:gs pos="9000">
              <a:schemeClr val="accent1">
                <a:lumMod val="60000"/>
                <a:lumOff val="40000"/>
              </a:schemeClr>
            </a:gs>
            <a:gs pos="74000">
              <a:schemeClr val="tx1">
                <a:lumMod val="65000"/>
                <a:lumOff val="35000"/>
              </a:schemeClr>
            </a:gs>
            <a:gs pos="60000">
              <a:schemeClr val="tx2">
                <a:lumMod val="50000"/>
              </a:schemeClr>
            </a:gs>
            <a:gs pos="90000">
              <a:schemeClr val="tx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進擊的巨人</a:t>
            </a:r>
            <a:endParaRPr lang="zh-TW" altLang="en-US" dirty="0"/>
          </a:p>
        </p:txBody>
      </p:sp>
      <p:pic>
        <p:nvPicPr>
          <p:cNvPr id="4" name="內容版面配置區 3" descr="Shingeki no kyojin: Episodio 9 | Jottings On Everyth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899694"/>
            <a:ext cx="7735712" cy="4351338"/>
          </a:xfrm>
        </p:spPr>
      </p:pic>
      <p:sp>
        <p:nvSpPr>
          <p:cNvPr id="5" name="圓角矩形 4"/>
          <p:cNvSpPr/>
          <p:nvPr/>
        </p:nvSpPr>
        <p:spPr>
          <a:xfrm>
            <a:off x="4362994" y="679270"/>
            <a:ext cx="1789612" cy="1011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          你好笨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12303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26</Words>
  <Application>Microsoft Office PowerPoint</Application>
  <PresentationFormat>如螢幕大小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文鼎粗鋼筆行楷</vt:lpstr>
      <vt:lpstr>新細明體</vt:lpstr>
      <vt:lpstr>Arial</vt:lpstr>
      <vt:lpstr>Calibri</vt:lpstr>
      <vt:lpstr>Calibri Light</vt:lpstr>
      <vt:lpstr>Office 佈景主題</vt:lpstr>
      <vt:lpstr>大家來猜謎</vt:lpstr>
      <vt:lpstr>我喜歡什麼動漫     666</vt:lpstr>
      <vt:lpstr>PowerPoint 簡報</vt:lpstr>
      <vt:lpstr>進擊的巨人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2019-11-05T07:29:37Z</dcterms:created>
  <dcterms:modified xsi:type="dcterms:W3CDTF">2019-12-17T07:38:44Z</dcterms:modified>
</cp:coreProperties>
</file>