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426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191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2586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136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11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041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01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569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462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382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170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accent2">
                <a:lumMod val="60000"/>
                <a:lumOff val="40000"/>
              </a:schemeClr>
            </a:gs>
            <a:gs pos="54000">
              <a:schemeClr val="accent5">
                <a:lumMod val="75000"/>
              </a:schemeClr>
            </a:gs>
            <a:gs pos="96000">
              <a:schemeClr val="tx1">
                <a:lumMod val="75000"/>
                <a:lumOff val="2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25DEB-CB11-4BFE-95CD-55C463FF98A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D02D9-38CC-45A1-AAEE-B75FDA8EF0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25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313509"/>
            <a:ext cx="6812280" cy="1367654"/>
          </a:xfrm>
          <a:effectLst>
            <a:reflection endPos="65000" dist="50800" dir="5400000" sy="-100000" algn="bl" rotWithShape="0"/>
          </a:effectLst>
        </p:spPr>
        <p:txBody>
          <a:bodyPr>
            <a:normAutofit/>
          </a:bodyPr>
          <a:lstStyle/>
          <a:p>
            <a:r>
              <a:rPr lang="zh-TW" altLang="en-US" sz="8800" dirty="0" smtClean="0"/>
              <a:t>大家猜猜看 </a:t>
            </a:r>
            <a:endParaRPr lang="zh-TW" altLang="en-US" sz="8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80014" y="5590904"/>
            <a:ext cx="2446020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59588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你猜猜我喜歡什麼東西？</a:t>
            </a:r>
            <a:endParaRPr lang="zh-TW" altLang="en-US" sz="6000" dirty="0"/>
          </a:p>
        </p:txBody>
      </p:sp>
      <p:sp>
        <p:nvSpPr>
          <p:cNvPr id="3" name="圓角矩形 2">
            <a:hlinkClick r:id="rId2" action="ppaction://hlinksldjump"/>
          </p:cNvPr>
          <p:cNvSpPr/>
          <p:nvPr/>
        </p:nvSpPr>
        <p:spPr>
          <a:xfrm>
            <a:off x="261257" y="4502331"/>
            <a:ext cx="253419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手機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04902" y="4502331"/>
            <a:ext cx="253419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電腦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04708" y="4502331"/>
            <a:ext cx="253419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足球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8676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246" y="1776549"/>
            <a:ext cx="6482754" cy="5949261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-91440" y="0"/>
            <a:ext cx="4428309" cy="3004457"/>
          </a:xfrm>
          <a:prstGeom prst="irregularSeal1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你好爛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653143" y="4271554"/>
            <a:ext cx="2364377" cy="953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8255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219303" y="1750422"/>
            <a:ext cx="3043645" cy="2050869"/>
          </a:xfrm>
          <a:prstGeom prst="wedgeRoundRectCallout">
            <a:avLst>
              <a:gd name="adj1" fmla="val -71048"/>
              <a:gd name="adj2" fmla="val 3320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好棒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17" y="1750422"/>
            <a:ext cx="3733800" cy="414337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402183" y="5120640"/>
            <a:ext cx="2246811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結束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8156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大家猜猜看 </vt:lpstr>
      <vt:lpstr>你猜猜我喜歡什麼東西？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2019-11-05T07:29:26Z</dcterms:created>
  <dcterms:modified xsi:type="dcterms:W3CDTF">2019-11-19T07:58:12Z</dcterms:modified>
</cp:coreProperties>
</file>