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24000" y="411480"/>
            <a:ext cx="5227320" cy="2270760"/>
          </a:xfrm>
          <a:prstGeom prst="wedgeEllipseCallout">
            <a:avLst>
              <a:gd name="adj1" fmla="val -35410"/>
              <a:gd name="adj2" fmla="val 537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可以用</a:t>
            </a:r>
            <a:r>
              <a:rPr lang="zh-TW" altLang="en-US" sz="4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三</a:t>
            </a:r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開頭的成語來形容我嗎？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01840" y="838200"/>
            <a:ext cx="2331720" cy="1508760"/>
          </a:xfrm>
          <a:prstGeom prst="wedgeRoundRectCallout">
            <a:avLst>
              <a:gd name="adj1" fmla="val -18219"/>
              <a:gd name="adj2" fmla="val 68561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三從四德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141740" y="838200"/>
            <a:ext cx="2331720" cy="1508760"/>
          </a:xfrm>
          <a:prstGeom prst="wedgeRoundRectCallout">
            <a:avLst>
              <a:gd name="adj1" fmla="val -18219"/>
              <a:gd name="adj2" fmla="val 6856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三思而行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6881640" y="838200"/>
            <a:ext cx="2331720" cy="1508760"/>
          </a:xfrm>
          <a:prstGeom prst="wedgeRoundRectCallout">
            <a:avLst>
              <a:gd name="adj1" fmla="val -18219"/>
              <a:gd name="adj2" fmla="val 685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三顧茅廬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77200" y="502920"/>
            <a:ext cx="2331720" cy="1508760"/>
          </a:xfrm>
          <a:prstGeom prst="wedgeRoundRectCallout">
            <a:avLst>
              <a:gd name="adj1" fmla="val -18219"/>
              <a:gd name="adj2" fmla="val 685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6050040" y="502920"/>
            <a:ext cx="2560560" cy="1828800"/>
          </a:xfrm>
          <a:prstGeom prst="cloudCallout">
            <a:avLst>
              <a:gd name="adj1" fmla="val -34558"/>
              <a:gd name="adj2" fmla="val 7046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354440" y="7936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52960" y="686700"/>
            <a:ext cx="2331720" cy="1508760"/>
          </a:xfrm>
          <a:prstGeom prst="wedgeRoundRectCallout">
            <a:avLst>
              <a:gd name="adj1" fmla="val -18219"/>
              <a:gd name="adj2" fmla="val 685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三八阿花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354440" y="2195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354440" y="371946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984E-6 -2.47795E-6 L -0.93102 -0.271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51" y="-135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984E-6 3.81352E-6 L -0.83842 0.069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21" y="346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1 -0.08799 L 0.00331 -0.08799 C -0.00236 -0.0819 -0.00835 -0.07665 -0.01338 -0.06993 C -0.01543 -0.0672 -0.0159 -0.06258 -0.01795 -0.05985 C -0.02 -0.05712 -0.02315 -0.05607 -0.02551 -0.05376 C -0.0337 -0.04599 -0.04126 -0.03696 -0.04976 -0.02961 C -0.05417 -0.02541 -0.05858 -0.021 -0.06331 -0.01743 C -0.0737 -0.00966 -0.09575 0.00483 -0.10866 0.01071 C -0.1211 0.01659 -0.13354 0.02268 -0.14646 0.02688 C -0.15244 0.02898 -0.15842 0.03171 -0.16457 0.03297 C -0.17212 0.03444 -0.17968 0.03423 -0.18724 0.03507 C -0.19338 0.03633 -0.19937 0.03843 -0.20535 0.03906 C -0.25968 0.04452 -0.31984 0.03759 -0.37181 0.03507 C -0.38488 0.03171 -0.39795 0.02772 -0.41102 0.02499 C -0.45527 0.01512 -0.49291 0.0126 -0.53496 -0.00735 C -0.54 -0.00966 -0.56472 -0.021 -0.57134 -0.02541 C -0.57653 -0.02898 -0.58126 -0.03381 -0.58646 -0.03759 C -0.59039 -0.04053 -0.59464 -0.04242 -0.59858 -0.04557 C -0.60535 -0.05124 -0.60772 -0.0567 -0.6137 -0.06384 C -0.61701 -0.06783 -0.62472 -0.07455 -0.62724 -0.08001 C -0.63023 -0.08631 -0.63197 -0.09366 -0.6348 -0.10017 C -0.63543 -0.10143 -0.64787 -0.12894 -0.64992 -0.13629 C -0.65134 -0.14154 -0.65149 -0.14721 -0.65291 -0.15246 C -0.66173 -0.18522 -0.6537 -0.14259 -0.66047 -0.17871 C -0.66283 -0.19089 -0.66205 -0.19236 -0.66362 -0.20685 C -0.66394 -0.21042 -0.66457 -0.21357 -0.66504 -0.21693 C -0.66457 -0.23184 -0.66598 -0.24696 -0.66362 -0.26145 C -0.66205 -0.27027 -0.65244 -0.29169 -0.64693 -0.30177 C -0.64346 -0.30786 -0.64 -0.31395 -0.63638 -0.31983 C -0.63291 -0.32529 -0.62961 -0.33116 -0.62567 -0.33599 C -0.6189 -0.34439 -0.60331 -0.35846 -0.59543 -0.36413 C -0.59023 -0.36812 -0.58425 -0.37064 -0.5789 -0.37421 C -0.57323 -0.37799 -0.56819 -0.38345 -0.5622 -0.38639 C -0.55338 -0.3908 -0.54409 -0.39332 -0.53496 -0.39647 C -0.51748 -0.40256 -0.50457 -0.40697 -0.48661 -0.41054 C -0.46661 -0.41453 -0.45795 -0.41495 -0.43827 -0.41663 C -0.32787 -0.4139 -0.38866 -0.42293 -0.33701 -0.40844 C -0.33386 -0.4076 -0.30882 -0.40193 -0.3052 -0.40046 C -0.29842 -0.39773 -0.28551 -0.39038 -0.28551 -0.39038 C -0.28346 -0.38765 -0.28173 -0.38471 -0.27953 -0.3824 C -0.27811 -0.38072 -0.2759 -0.3803 -0.27496 -0.3782 C -0.26535 -0.35909 -0.26961 -0.36266 -0.26441 -0.34607 C -0.26315 -0.34187 -0.26142 -0.33788 -0.25984 -0.33389 C -0.25937 -0.32592 -0.25905 -0.31773 -0.25827 -0.30975 C -0.25795 -0.30576 -0.25732 -0.30177 -0.25685 -0.29757 C -0.25622 -0.29295 -0.25575 -0.28833 -0.25527 -0.2835 C -0.25669 -0.25557 -0.25559 -0.22932 -0.26142 -0.20286 C -0.26472 -0.18774 -0.26693 -0.18501 -0.27197 -0.17073 C -0.27401 -0.16464 -0.27543 -0.15813 -0.27795 -0.15246 C -0.28063 -0.14679 -0.28409 -0.14196 -0.28709 -0.13629 C -0.29023 -0.13041 -0.29275 -0.1239 -0.29606 -0.11823 C -0.30882 -0.09702 -0.32268 -0.0819 -0.33842 -0.06384 C -0.34331 -0.05817 -0.34787 -0.05166 -0.35354 -0.04767 C -0.3737 -0.03381 -0.4074 -0.00924 -0.43071 0.00273 C -0.46646 0.021 -0.46992 0.0252 -0.5063 0.03507 C -0.53008 0.04137 -0.56079 0.04536 -0.58488 0.04914 C -0.60331 0.04851 -0.65055 0.05544 -0.67716 0.04095 C -0.68299 0.0378 -0.68835 0.03318 -0.69386 0.02898 C -0.70504 0.02037 -0.72205 0.00504 -0.7285 -0.00735 C -0.73212 -0.01407 -0.73543 -0.021 -0.73921 -0.02751 C -0.74236 -0.03318 -0.74661 -0.0378 -0.74976 -0.04368 C -0.7537 -0.05124 -0.75653 -0.06006 -0.76031 -0.06783 C -0.7852 -0.12012 -0.7559 -0.05523 -0.78299 -0.10815 C -0.78661 -0.11529 -0.79354 -0.1344 -0.79653 -0.14238 C -0.79764 -0.14847 -0.79842 -0.15456 -0.79968 -0.16065 C -0.80094 -0.16674 -0.80331 -0.17241 -0.80409 -0.17871 C -0.80583 -0.19068 -0.80724 -0.21504 -0.80724 -0.21504 C -0.80394 -0.25935 -0.80598 -0.28707 -0.78898 -0.32592 C -0.78063 -0.34523 -0.77449 -0.36077 -0.76331 -0.3782 C -0.75118 -0.39731 -0.73354 -0.41705 -0.71795 -0.4307 C -0.70772 -0.43973 -0.69701 -0.44729 -0.6863 -0.45485 C -0.67323 -0.46409 -0.66047 -0.47375 -0.64693 -0.4811 C -0.62236 -0.49454 -0.59401 -0.5021 -0.56835 -0.50924 C -0.53212 -0.51932 -0.53669 -0.51743 -0.49716 -0.52352 C -0.46441 -0.52205 -0.43165 -0.52352 -0.3989 -0.51932 C -0.3885 -0.51806 -0.36866 -0.50735 -0.36866 -0.50735 C -0.3652 -0.50399 -0.36173 -0.50042 -0.35811 -0.49727 C -0.35575 -0.49517 -0.35291 -0.49349 -0.35055 -0.49118 C -0.34504 -0.48614 -0.34 -0.47963 -0.33543 -0.47312 C -0.33275 -0.46913 -0.33008 -0.46535 -0.32787 -0.46094 C -0.32551 -0.4559 -0.32394 -0.45023 -0.32189 -0.44477 C -0.32047 -0.44141 -0.31858 -0.43826 -0.31732 -0.43469 C -0.31543 -0.42944 -0.31433 -0.42398 -0.31275 -0.41852 C -0.31134 -0.4139 -0.30976 -0.40928 -0.30819 -0.40445 C -0.30457 -0.3656 -0.30598 -0.38303 -0.30362 -0.35216 C -0.30472 -0.3278 -0.30378 -0.30345 -0.30677 -0.27951 C -0.30882 -0.26208 -0.31323 -0.24507 -0.3189 -0.22911 C -0.32189 -0.22029 -0.32457 -0.21147 -0.32787 -0.20286 C -0.33244 -0.19152 -0.34472 -0.16464 -0.35055 -0.15456 C -0.35464 -0.14742 -0.35953 -0.14091 -0.36425 -0.1344 C -0.36913 -0.12747 -0.3737 -0.12012 -0.37937 -0.11424 C -0.38803 -0.105 -0.40677 -0.0924 -0.41716 -0.08589 C -0.42409 -0.08169 -0.43086 -0.07623 -0.43827 -0.07392 C -0.45165 -0.06951 -0.47905 -0.06573 -0.47905 -0.06573 C -0.50283 -0.06783 -0.52661 -0.06846 -0.55008 -0.07182 C -0.55937 -0.07329 -0.56835 -0.07707 -0.57732 -0.08001 C -0.60047 -0.08736 -0.61386 -0.0924 -0.63638 -0.10416 C -0.6622 -0.11781 -0.68724 -0.13377 -0.71338 -0.14637 C -0.75764 -0.168 -0.76031 -0.16674 -0.79811 -0.19278 C -0.8159 -0.20517 -0.83606 -0.21315 -0.85102 -0.23121 C -0.86 -0.24192 -0.87118 -0.25389 -0.87827 -0.26733 C -0.8948 -0.29904 -0.89653 -0.3024 -0.90394 -0.332 C -0.90567 -0.33851 -0.9074 -0.34523 -0.9085 -0.35216 C -0.91086 -0.36602 -0.91449 -0.39437 -0.91449 -0.39437 C -0.91386 -0.41117 -0.91527 -0.43784 -0.9085 -0.45485 C -0.90283 -0.46913 -0.89653 -0.48278 -0.88882 -0.49517 C -0.88 -0.50966 -0.86299 -0.5189 -0.85102 -0.52541 C -0.83748 -0.53276 -0.80693 -0.54578 -0.79354 -0.54956 C -0.77071 -0.55628 -0.7422 -0.55754 -0.71953 -0.55964 C -0.6126 -0.55817 -0.62063 -0.5672 -0.54709 -0.54767 C -0.5389 -0.54557 -0.53086 -0.54284 -0.52299 -0.53948 C -0.51165 -0.53486 -0.48961 -0.52352 -0.48961 -0.52352 C -0.48614 -0.51932 -0.48283 -0.51512 -0.47905 -0.51134 C -0.47669 -0.50903 -0.47354 -0.50819 -0.47149 -0.50525 C -0.46929 -0.50189 -0.46866 -0.49706 -0.46693 -0.49328 C -0.4652 -0.48908 -0.46299 -0.48509 -0.46094 -0.4811 C -0.46 -0.47501 -0.45874 -0.46913 -0.45795 -0.46304 C -0.45496 -0.44246 -0.4548 -0.41768 -0.45795 -0.39836 C -0.46047 -0.38282 -0.46583 -0.36812 -0.47149 -0.35405 C -0.47512 -0.34544 -0.47811 -0.33641 -0.48205 -0.3278 C -0.49464 -0.30072 -0.50252 -0.2877 -0.51984 -0.26544 C -0.55181 -0.22449 -0.5789 -0.17514 -0.61669 -0.14448 C -0.63984 -0.12558 -0.66268 -0.10605 -0.6863 -0.08799 C -0.69685 -0.08001 -0.70693 -0.07077 -0.71795 -0.06384 C -0.72724 -0.05796 -0.73701 -0.05397 -0.74677 -0.04977 C -0.76315 -0.04242 -0.78409 -0.03507 -0.8011 -0.0315 C -0.80819 -0.03024 -0.81527 -0.03024 -0.82236 -0.02961 C -0.87275 -0.03297 -0.92331 -0.0336 -0.97354 -0.03969 C -0.98992 -0.04158 -1.00583 -0.04851 -1.02189 -0.05376 C -1.0537 -0.06426 -1.07764 -0.07392 -1.10803 -0.09009 C -1.11827 -0.09555 -1.1285 -0.10143 -1.13827 -0.10815 C -1.14819 -0.11487 -1.15764 -0.12243 -1.16709 -0.13041 C -1.18441 -0.14511 -1.19559 -0.15645 -1.21071 -0.17472 C -1.22157 -0.18795 -1.22913 -0.19803 -1.23638 -0.21504 C -1.23937 -0.22197 -1.24189 -0.22953 -1.24394 -0.23709 C -1.24583 -0.24381 -1.2474 -0.25053 -1.2485 -0.25725 C -1.25102 -0.27342 -1.25464 -0.30576 -1.25464 -0.30576 C -1.25244 -0.33914 -1.25449 -0.34922 -1.24551 -0.37631 C -1.23905 -0.39584 -1.23149 -0.41033 -1.22126 -0.42671 C -1.21606 -0.43511 -1.21086 -0.44372 -1.20472 -0.45086 C -1.1737 -0.48593 -1.15401 -0.50672 -1.12016 -0.5294 C -1.09716 -0.54494 -1.07527 -0.56447 -1.05055 -0.57392 C -1.03653 -0.57896 -1.0222 -0.58379 -1.00835 -0.58988 C -0.97417 -0.60437 -0.98583 -0.605 -0.95086 -0.61193 C -0.93323 -0.6155 -0.89795 -0.62012 -0.89795 -0.62012 C -0.88646 -0.61886 -0.85543 -0.61928 -0.84047 -0.61004 C -0.82945 -0.60311 -0.81874 -0.59492 -0.80866 -0.58568 C -0.80315 -0.58064 -0.79842 -0.57413 -0.79354 -0.56783 C -0.77417 -0.54326 -0.76315 -0.52625 -0.74819 -0.49118 C -0.72189 -0.42923 -0.71968 -0.42965 -0.70283 -0.37631 C -0.69905 -0.36434 -0.69512 -0.35237 -0.69228 -0.33998 C -0.68031 -0.28749 -0.68063 -0.28476 -0.67559 -0.24528 C -0.67338 -0.2079 -0.67008 -0.19026 -0.67559 -0.15456 C -0.67842 -0.1365 -0.68346 -0.13482 -0.69228 -0.12222 C -0.70488 -0.10416 -0.7011 -0.10437 -0.71953 -0.09198 C -0.72583 -0.08778 -0.73244 -0.08463 -0.73921 -0.0819 C -0.75764 -0.07455 -0.7759 -0.06405 -0.79512 -0.06174 C -0.83842 -0.0567 -0.81827 -0.05964 -0.85559 -0.05376 L -0.92362 -0.05565 C -0.96409 -0.06132 -0.99149 -0.07077 -1.02787 -0.08799 C -1.03968 -0.09345 -1.05149 -0.0987 -1.06268 -0.10605 C -1.09338 -0.12663 -1.11559 -0.14238 -1.13984 -0.17073 C -1.1452 -0.17703 -1.15023 -0.18375 -1.15496 -0.19089 C -1.15921 -0.19719 -1.16346 -0.20391 -1.16709 -0.21105 C -1.17417 -0.22533 -1.18094 -0.24276 -1.18504 -0.25935 C -1.18693 -0.26733 -1.18803 -0.27552 -1.18961 -0.2835 C -1.19118 -0.31017 -1.19291 -0.32025 -1.18803 -0.35006 C -1.18551 -0.3656 -1.17732 -0.37862 -1.16992 -0.39038 C -1.16614 -0.39668 -1.16252 -0.4034 -1.15795 -0.40844 C -1.14724 -0.42083 -1.13496 -0.42881 -1.12173 -0.43469 C -1.11118 -0.43931 -1.10079 -0.44435 -1.08992 -0.44687 C -1.07543 -0.45023 -1.06063 -0.45086 -1.04614 -0.45296 L -0.93118 -0.45086 C -0.88346 -0.44771 -0.84882 -0.43637 -0.80268 -0.42062 C -0.7737 -0.41075 -0.73811 -0.39752 -0.71039 -0.3803 C -0.69275 -0.36938 -0.68551 -0.35972 -0.67118 -0.34397 C -0.66866 -0.33725 -0.66551 -0.33095 -0.66362 -0.32382 C -0.65937 -0.30891 -0.65795 -0.29316 -0.65606 -0.27741 C -0.65748 -0.25326 -0.65764 -0.2289 -0.66047 -0.20496 C -0.6622 -0.1911 -0.67732 -0.14889 -0.68173 -0.14049 C -0.69984 -0.10521 -0.70945 -0.08841 -0.73307 -0.06783 C -0.73842 -0.06321 -0.74394 -0.05922 -0.74976 -0.05565 C -0.75512 -0.0525 -0.76063 -0.04956 -0.7663 -0.04767 C -0.77086 -0.0462 -0.77543 -0.04641 -0.78 -0.04557 C -0.79212 -0.0483 -0.80457 -0.04851 -0.81622 -0.05376 C -0.82031 -0.05544 -0.82283 -0.06132 -0.82535 -0.06573 C -0.83291 -0.07938 -0.84504 -0.10164 -0.84945 -0.12033 C -0.85149 -0.12873 -0.8526 -0.13776 -0.85401 -0.14637 C -0.85149 -0.16653 -0.85149 -0.18753 -0.84646 -0.20685 C -0.84472 -0.2142 -0.83905 -0.21882 -0.83433 -0.22302 C -0.81842 -0.23793 -0.80693 -0.23772 -0.78756 -0.24318 C -0.76031 -0.23919 -0.73275 -0.23814 -0.70583 -0.23121 C -0.6937 -0.22806 -0.6822 -0.2205 -0.67118 -0.21294 C -0.65149 -0.19971 -0.63386 -0.1848 -0.62126 -0.16065 C -0.61527 -0.14931 -0.61118 -0.13629 -0.60614 -0.12432 C -0.60457 -0.11361 -0.60189 -0.1029 -0.60157 -0.09198 C -0.60079 -0.06846 -0.60016 -0.04473 -0.60299 -0.02142 C -0.60724 0.01155 -0.64756 0.03948 -0.66047 0.04914 C -0.66787 0.05439 -0.67669 0.05439 -0.68472 0.05712 C -0.69937 0.05649 -0.7148 0.06153 -0.7285 0.05523 C -0.77149 0.03486 -0.78913 0.01302 -0.81622 -0.02541 C -0.82457 -0.03738 -0.83338 -0.04872 -0.84047 -0.06174 C -0.84646 -0.07308 -0.85055 -0.08589 -0.85559 -0.09807 C -0.85811 -0.11088 -0.8611 -0.12348 -0.86315 -0.13629 C -0.86677 -0.15876 -0.87071 -0.18039 -0.86457 -0.20286 C -0.86157 -0.21462 -0.85653 -0.22533 -0.85102 -0.2352 C -0.84441 -0.24696 -0.83764 -0.25935 -0.82835 -0.26733 C -0.81653 -0.27783 -0.80268 -0.28455 -0.78898 -0.28959 C -0.77323 -0.29547 -0.75685 -0.29631 -0.74063 -0.29967 C -0.70614 -0.2982 -0.68598 -0.30219 -0.65449 -0.2856 C -0.64425 -0.28014 -0.63527 -0.27069 -0.62567 -0.26334 C -0.61968 -0.25326 -0.61197 -0.24465 -0.60756 -0.2331 C -0.60315 -0.22134 -0.59921 -0.20811 -0.6 -0.19488 C -0.60441 -0.13251 -0.61433 -0.09198 -0.64535 -0.04767 C -0.67244 -0.00924 -0.70472 0.01449 -0.74063 0.03507 C -0.75779 0.04473 -0.77543 0.05355 -0.79354 0.05922 C -0.80787 0.06363 -0.82283 0.06321 -0.83748 0.06531 C -0.85653 0.06258 -0.87622 0.06363 -0.8948 0.05712 C -0.90409 0.05397 -0.91134 0.04452 -0.91905 0.03696 C -0.92457 0.03171 -0.92976 0.02583 -0.93417 0.0189 C -0.94063 0.00861 -0.94677 -0.01176 -0.95086 -0.02352 C -0.95244 -0.04977 -0.9548 -0.06153 -0.9463 -0.09009 C -0.94142 -0.10647 -0.91779 -0.12243 -0.9085 -0.12621 C -0.87858 -0.13839 -0.83685 -0.13839 -0.80724 -0.14049 C -0.78756 -0.13839 -0.76756 -0.13923 -0.74819 -0.1344 C -0.72504 -0.12852 -0.69086 -0.11298 -0.66803 -0.09597 C -0.66268 -0.09219 -0.65795 -0.08673 -0.65291 -0.0819 C -0.65197 -0.07665 -0.64992 -0.0714 -0.64992 -0.06573 C -0.64992 -0.05838 -0.64976 -0.04998 -0.65291 -0.04368 C -0.66205 -0.02562 -0.68236 -0.02646 -0.69527 -0.02352 C -0.72047 -0.02478 -0.74583 -0.02331 -0.77086 -0.02751 C -0.80126 -0.03276 -0.85417 -0.05943 -0.88126 -0.07392 C -0.91165 -0.09009 -0.94661 -0.11046 -0.97354 -0.13629 C -0.98094 -0.14364 -0.98661 -0.15393 -0.99323 -0.16254 C -0.99512 -0.16989 -0.99905 -0.17682 -0.99921 -0.1848 C -0.99953 -0.19761 -0.99968 -0.2121 -0.99464 -0.22302 C -0.98945 -0.23457 -0.97953 -0.24129 -0.97055 -0.24738 C -0.94535 -0.26397 -0.90331 -0.27111 -0.87827 -0.27741 C -0.76677 -0.273 -0.7474 -0.28581 -0.66047 -0.25137 C -0.61968 -0.2352 -0.62299 -0.23583 -0.59858 -0.21294 C -0.59701 -0.20622 -0.59307 -0.19971 -0.59401 -0.19278 C -0.59905 -0.15414 -0.60929 -0.14742 -0.6348 -0.1323 C -0.6726 -0.11004 -0.6822 -0.11508 -0.72709 -0.11025 L -0.79212 -0.11214 C -0.86976 -0.12369 -0.92441 -0.15477 -0.99921 -0.20097 C -1.01669 -0.21168 -1.03275 -0.2268 -1.04756 -0.24318 C -1.06016 -0.25725 -1.06976 -0.27552 -1.08079 -0.29169 C -1.08394 -0.30093 -1.08787 -0.30996 -1.08992 -0.31983 C -1.09197 -0.33032 -1.09323 -0.34124 -1.09291 -0.35216 C -1.09244 -0.3719 -1.0863 -0.38597 -1.07323 -0.39647 C -1.0452 -0.41894 -1.0252 -0.41474 -0.99165 -0.41852 C -0.85023 -0.40592 -0.85858 -0.41831 -0.7452 -0.37631 C -0.6959 -0.35804 -0.66441 -0.34502 -0.62268 -0.30975 C -0.61575 -0.30387 -0.61055 -0.29505 -0.60457 -0.28749 C -0.60252 -0.28014 -0.59764 -0.27321 -0.59858 -0.26544 C -0.60346 -0.22491 -0.61464 -0.21924 -0.64094 -0.20685 C -0.69212 -0.1827 -0.68819 -0.18879 -0.74362 -0.18669 C -0.8222 -0.19404 -0.87023 -0.1869 -0.93874 -0.22113 C -0.95512 -0.22932 -0.97055 -0.24129 -0.98567 -0.25326 C -0.99228 -0.25872 -0.99764 -0.2667 -1.00378 -0.27342 C -1.00693 -0.28497 -1.01401 -0.30702 -1.01275 -0.31983 C -1.01197 -0.32843 -1.00913 -0.33704 -1.0052 -0.34397 C -0.99118 -0.36938 -0.95874 -0.38786 -0.94016 -0.39647 C -0.88079 -0.42419 -0.85401 -0.42314 -0.79055 -0.4328 C -0.71102 -0.42713 -0.66583 -0.43868 -0.6 -0.40256 C -0.59275 -0.39836 -0.58693 -0.39038 -0.58031 -0.38429 C -0.57779 -0.37904 -0.5726 -0.37463 -0.57275 -0.36812 C -0.5737 -0.33389 -0.58252 -0.31563 -0.60299 -0.29757 C -0.62913 -0.2751 -0.67527 -0.2499 -0.70441 -0.24129 C -0.7252 -0.23499 -0.74677 -0.23457 -0.76787 -0.23121 L -0.88425 -0.2352 C -0.90394 -0.23877 -0.95118 -0.26649 -0.97055 -0.2856 C -0.97653 -0.29148 -0.98063 -0.3003 -0.98567 -0.30765 C -0.99071 -0.32801 -0.99386 -0.33452 -0.99323 -0.35615 C -0.99291 -0.36308 -0.99228 -0.37001 -0.99008 -0.37631 C -0.98488 -0.39164 -0.97417 -0.40529 -0.96299 -0.41264 C -0.93968 -0.42755 -0.91858 -0.43028 -0.89338 -0.43679 C -0.8452 -0.43553 -0.81968 -0.4412 -0.77842 -0.42671 C -0.77165 -0.42419 -0.76535 -0.41999 -0.75874 -0.41663 C -0.75653 -0.41369 -0.74976 -0.40613 -0.74976 -0.40046 C -0.74976 -0.39437 -0.75008 -0.38744 -0.75275 -0.3824 C -0.7589 -0.37043 -0.78157 -0.35846 -0.78898 -0.35405 C -0.82961 -0.33116 -0.87905 -0.30723 -0.92063 -0.29967 L -0.99921 -0.2856 C -1.00772 -0.28413 -1.02488 -0.28161 -1.02488 -0.28161 C -1.04945 -0.28476 -1.0526 -0.27447 -1.06126 -0.29358 C -1.06299 -0.29757 -1.06425 -0.30177 -1.06567 -0.30576 C -1.07039 -0.33263 -1.07323 -0.33494 -1.06724 -0.36413 C -1.06583 -0.37148 -1.06268 -0.37799 -1.05968 -0.38429 C -1.05338 -0.39773 -1.04504 -0.40907 -1.03543 -0.41852 C -1.02252 -0.43154 -1.00567 -0.44603 -0.99008 -0.45296 C -0.9759 -0.45926 -0.95685 -0.4622 -0.94173 -0.46493 C -0.88 -0.46304 -0.89748 -0.46913 -0.86457 -0.45884 C -0.85921 -0.45737 -0.85622 -0.45632 -0.85102 -0.45296 C -0.84945 -0.45191 -0.84803 -0.45023 -0.84646 -0.44876 C -0.84551 -0.44624 -0.84346 -0.44372 -0.84346 -0.44078 C -0.84346 -0.43469 -0.84504 -0.4286 -0.84646 -0.42272 C -0.84929 -0.41054 -0.86315 -0.37799 -0.86457 -0.37421 C -0.86961 -0.3614 -0.87449 -0.34859 -0.87968 -0.33599 C -0.8885 -0.31479 -0.88693 -0.32046 -0.8948 -0.30366 C -0.89638 -0.30051 -0.89795 -0.29715 -0.89937 -0.29358 C -0.90157 -0.28854 -0.90378 -0.28035 -0.90693 -0.27552 C -0.90882 -0.27258 -0.91118 -0.27027 -0.91307 -0.26733 C -0.91559 -0.26355 -0.91795 -0.25935 -0.92063 -0.25536 C -0.92205 -0.25326 -0.92378 -0.25137 -0.92504 -0.24927 C -0.92677 -0.24675 -0.92772 -0.24339 -0.92961 -0.24129 C -0.93134 -0.23919 -0.9337 -0.23856 -0.93575 -0.23709 C -0.94614 -0.20937 -0.93102 -0.24759 -0.94331 -0.22302 C -0.94409 -0.22134 -0.94394 -0.21882 -0.94472 -0.21693 C -0.94835 -0.20874 -0.95055 -0.20832 -0.95543 -0.20097 C -0.95701 -0.19845 -0.95827 -0.1953 -0.95984 -0.19278 C -0.96126 -0.19068 -0.96535 -0.18942 -0.96441 -0.18669 C -0.96346 -0.18438 -0.96047 -0.18816 -0.95842 -0.18879 C -0.9559 -0.19089 -0.95338 -0.19299 -0.95086 -0.19488 C -0.94882 -0.19635 -0.94677 -0.1974 -0.94472 -0.19887 C -0.94315 -0.20013 -0.94189 -0.20202 -0.94016 -0.20286 C -0.93732 -0.20475 -0.93417 -0.20538 -0.93118 -0.20685 C -0.92913 -0.20811 -0.92724 -0.20979 -0.92504 -0.21105 C -0.92268 -0.21252 -0.92 -0.21336 -0.91748 -0.21504 C -0.9159 -0.21609 -0.91464 -0.21798 -0.91307 -0.21903 C -0.90898 -0.22176 -0.90819 -0.22113 -0.90394 -0.22113 L -0.90394 -0.2211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2019-10-29T07:51:30Z</dcterms:modified>
  <dc:language>zh-TW</dc:language>
</cp:coreProperties>
</file>