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2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600200" y="289560"/>
            <a:ext cx="4556760" cy="2113320"/>
          </a:xfrm>
          <a:prstGeom prst="wedgeEllipseCallout">
            <a:avLst>
              <a:gd name="adj1" fmla="val -36218"/>
              <a:gd name="adj2" fmla="val 5889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49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</a:t>
            </a:r>
            <a:r>
              <a:rPr lang="zh-TW" altLang="en-US" sz="3600" dirty="0">
                <a:solidFill>
                  <a:srgbClr val="F49F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143000" y="687060"/>
            <a:ext cx="2468880" cy="1600200"/>
          </a:xfrm>
          <a:prstGeom prst="cloudCallout">
            <a:avLst>
              <a:gd name="adj1" fmla="val -7253"/>
              <a:gd name="adj2" fmla="val 7392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3999240" y="612540"/>
            <a:ext cx="2549520" cy="1674720"/>
          </a:xfrm>
          <a:prstGeom prst="cloudCallout">
            <a:avLst>
              <a:gd name="adj1" fmla="val -9441"/>
              <a:gd name="adj2" fmla="val 7797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7077720" y="665460"/>
            <a:ext cx="2468880" cy="1827960"/>
          </a:xfrm>
          <a:prstGeom prst="cloudCallout">
            <a:avLst>
              <a:gd name="adj1" fmla="val 2007"/>
              <a:gd name="adj2" fmla="val 7000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600"/>
                            </p:stCondLst>
                            <p:childTnLst>
                              <p:par>
                                <p:cTn id="19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雲朵形圖說文字 3"/>
          <p:cNvSpPr/>
          <p:nvPr/>
        </p:nvSpPr>
        <p:spPr>
          <a:xfrm>
            <a:off x="2561400" y="596880"/>
            <a:ext cx="2468880" cy="1600200"/>
          </a:xfrm>
          <a:prstGeom prst="cloudCallout">
            <a:avLst>
              <a:gd name="adj1" fmla="val -7253"/>
              <a:gd name="adj2" fmla="val 7392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 smtClean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</a:t>
            </a:r>
            <a:r>
              <a:rPr lang="zh-TW" altLang="en-US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660000" y="596880"/>
            <a:ext cx="2468880" cy="1600200"/>
          </a:xfrm>
          <a:prstGeom prst="cloudCallout">
            <a:avLst>
              <a:gd name="adj1" fmla="val -17747"/>
              <a:gd name="adj2" fmla="val 7202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dirty="0" smtClean="0"/>
          </a:p>
          <a:p>
            <a:pPr algn="ctr"/>
            <a:r>
              <a:rPr lang="zh-TW" altLang="en-US" sz="2800" dirty="0" smtClean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想想</a:t>
            </a:r>
            <a:r>
              <a:rPr lang="en-US" altLang="zh-TW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2800" dirty="0">
              <a:solidFill>
                <a:srgbClr val="EE8BFF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501370" y="23792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37924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680000" y="237924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7428960" y="480960"/>
            <a:ext cx="2468880" cy="1600200"/>
          </a:xfrm>
          <a:prstGeom prst="cloudCallout">
            <a:avLst>
              <a:gd name="adj1" fmla="val -24537"/>
              <a:gd name="adj2" fmla="val 6535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solidFill>
                  <a:srgbClr val="EE8B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087E-6 -1.99496E-6 L 3.07087E-6 0.00021 C -0.00426 -0.00462 -0.00882 -0.00903 -0.01276 -0.01407 C -0.01418 -0.01575 -0.01496 -0.01827 -0.01654 -0.02016 C -0.02016 -0.02394 -0.023 -0.02457 -0.0274 -0.02604 C -0.0367 -0.02541 -0.04599 -0.02562 -0.05512 -0.02415 C -0.05906 -0.02352 -0.06252 -0.02142 -0.0663 -0.02016 C -0.06819 -0.01932 -0.06992 -0.0189 -0.07181 -0.01806 C -0.07544 -0.01596 -0.0789 -0.01344 -0.08284 -0.01197 C -0.10205 -0.00441 -0.0841 -0.01428 -0.09748 -0.00798 C -0.1 -0.00672 -0.10252 -0.00504 -0.10504 -0.00399 C -0.10662 -0.00315 -0.10866 -0.00273 -0.11055 -0.00189 C -0.11307 -0.00063 -0.11544 0.00084 -0.11796 0.0021 C -0.11953 0.00294 -0.12142 0.00315 -0.12347 0.0042 C -0.13559 0.01029 -0.13433 0.01134 -0.14347 0.01428 C -0.14599 0.01491 -0.14851 0.01554 -0.15103 0.01617 C -0.15465 0.01743 -0.16205 0.02037 -0.16205 0.02058 C -0.17559 0.01953 -0.18898 0.01974 -0.20252 0.01827 C -0.20772 0.01764 -0.21244 0.01554 -0.21733 0.01428 C -0.23071 0.0105 -0.21859 0.01428 -0.23386 0.00819 C -0.23764 0.00672 -0.24126 0.00546 -0.24488 0.0042 C -0.24677 0.00336 -0.24898 0.00336 -0.2504 0.0021 C -0.25229 0.00084 -0.25402 -0.00105 -0.25607 -0.00189 C -0.25843 -0.00294 -0.26111 -0.00315 -0.26331 -0.00399 C -0.26662 -0.00504 -0.26945 -0.00672 -0.2726 -0.00798 C -0.27496 -0.00882 -0.27748 -0.00924 -0.28 -0.01008 C -0.29843 -0.01575 -0.26992 -0.00777 -0.29292 -0.01407 C -0.30205 -0.01323 -0.32835 -0.01134 -0.3389 -0.01008 C -0.34205 -0.00966 -0.34504 -0.0084 -0.34819 -0.00798 C -0.35496 -0.00714 -0.36158 -0.00672 -0.36851 -0.00588 C -0.38378 -0.00168 -0.3674 -0.00588 -0.39229 -0.00189 C -0.39528 -0.00147 -0.39843 -0.00021 -0.40142 -1.99496E-6 C -0.41024 0.00105 -0.41874 0.00147 -0.4274 0.0021 C -0.43103 0.00273 -0.43465 0.00315 -0.43843 0.0042 C -0.44016 0.00462 -0.44205 0.00609 -0.44394 0.00609 C -0.46189 0.00609 -0.47953 0.00483 -0.49748 0.0042 C -0.49969 0.00336 -0.50221 0.00294 -0.50473 0.0021 C -0.50835 0.00105 -0.51685 -0.00252 -0.51953 -0.00399 C -0.52142 -0.00504 -0.523 -0.00672 -0.52488 -0.00798 C -0.5274 -0.00945 -0.52992 -0.01071 -0.53244 -0.01197 C -0.53544 -0.01344 -0.53874 -0.01428 -0.54158 -0.01596 C -0.54426 -0.01764 -0.54646 -0.02016 -0.54898 -0.02205 C -0.55087 -0.02352 -0.55276 -0.02457 -0.55449 -0.02604 C -0.55654 -0.02793 -0.55843 -0.03003 -0.56 -0.03213 C -0.56394 -0.03738 -0.57087 -0.0483 -0.57087 -0.04809 C -0.57559 -0.063 -0.5737 -0.05628 -0.5767 -0.06846 C -0.57181 -0.11277 -0.57717 -0.09009 -0.56929 -0.11277 C -0.56835 -0.11487 -0.56866 -0.11718 -0.5674 -0.11886 C -0.56599 -0.12075 -0.56363 -0.12117 -0.56174 -0.12285 C -0.55969 -0.12537 -0.55874 -0.12873 -0.55638 -0.13104 C -0.54693 -0.14007 -0.54646 -0.13881 -0.53607 -0.14112 C -0.53244 -0.14049 -0.52851 -0.14049 -0.52488 -0.13902 C -0.51906 -0.1365 -0.51544 -0.1302 -0.51213 -0.12495 C -0.50961 -0.12096 -0.50473 -0.11277 -0.50473 -0.11256 C -0.50426 -0.11025 -0.50363 -0.10752 -0.50284 -0.10479 C -0.50237 -0.10269 -0.50111 -0.1008 -0.50111 -0.0987 C -0.50111 -0.09765 -0.503 -0.08001 -0.50473 -0.07644 C -0.50599 -0.0735 -0.50819 -0.07098 -0.51024 -0.06846 C -0.51433 -0.06363 -0.52268 -0.05418 -0.52866 -0.0504 C -0.5304 -0.04935 -0.53244 -0.04935 -0.53402 -0.0483 C -0.53622 -0.04725 -0.5378 -0.04515 -0.53969 -0.04431 C -0.54189 -0.04326 -0.55481 -0.04053 -0.55638 -0.04032 C -0.56 -0.03948 -0.56378 -0.03885 -0.5674 -0.03822 C -0.57591 -0.03654 -0.57607 -0.03633 -0.58394 -0.03423 C -0.60866 -0.03549 -0.63307 -0.03591 -0.6578 -0.03822 C -0.66095 -0.03864 -0.66363 -0.04095 -0.66693 -0.04221 C -0.703 -0.05628 -0.66457 -0.03885 -0.69827 -0.05838 C -0.70363 -0.06153 -0.70929 -0.06363 -0.71465 -0.06636 C -0.71969 -0.06909 -0.72441 -0.07203 -0.72945 -0.07455 C -0.73496 -0.07728 -0.74111 -0.07917 -0.74599 -0.08253 C -0.75087 -0.08589 -0.75449 -0.09093 -0.75906 -0.09471 C -0.78252 -0.11361 -0.76772 -0.09555 -0.79764 -0.12285 C -0.80504 -0.12957 -0.81292 -0.13566 -0.81969 -0.14301 C -0.87622 -0.20495 -0.81685 -0.13839 -0.84567 -0.17324 C -0.84851 -0.17681 -0.85213 -0.17975 -0.85481 -0.18332 C -0.86835 -0.20201 -0.85528 -0.18626 -0.86205 -0.19949 C -0.86441 -0.20369 -0.86961 -0.21167 -0.86961 -0.21146 C -0.87024 -0.21629 -0.8704 -0.22112 -0.87118 -0.22574 C -0.87229 -0.22994 -0.87496 -0.23792 -0.87496 -0.23771 C -0.87496 -0.24086 -0.87591 -0.26606 -0.87118 -0.27614 C -0.8704 -0.27845 -0.86914 -0.28034 -0.86772 -0.28223 C -0.86583 -0.28496 -0.86441 -0.28811 -0.86205 -0.29021 C -0.86 -0.29231 -0.85733 -0.29294 -0.85481 -0.29441 C -0.85355 -0.2963 -0.85292 -0.29882 -0.85118 -0.30029 C -0.84977 -0.30134 -0.83874 -0.30428 -0.83811 -0.30449 C -0.83638 -0.30575 -0.83465 -0.30743 -0.83276 -0.30848 C -0.82473 -0.31226 -0.82158 -0.30995 -0.81244 -0.30848 C -0.8074 -0.30575 -0.80174 -0.3047 -0.79764 -0.30029 C -0.7904 -0.29252 -0.79433 -0.29588 -0.78662 -0.29021 C -0.78599 -0.28769 -0.78583 -0.28475 -0.78473 -0.28223 C -0.78394 -0.27992 -0.78126 -0.27866 -0.78111 -0.27614 C -0.78095 -0.27362 -0.78315 -0.26186 -0.78473 -0.25808 C -0.78583 -0.25577 -0.7874 -0.25409 -0.78851 -0.25199 C -0.79024 -0.24821 -0.79276 -0.24107 -0.79591 -0.23792 C -0.79748 -0.23624 -0.79953 -0.23519 -0.80158 -0.23393 C -0.80252 -0.23183 -0.80331 -0.22931 -0.80504 -0.22784 C -0.80835 -0.22469 -0.81244 -0.22238 -0.81607 -0.21965 C -0.81796 -0.21839 -0.81953 -0.2165 -0.82158 -0.21566 C -0.82945 -0.21272 -0.82536 -0.21419 -0.83449 -0.21167 C -0.83638 -0.2102 -0.83796 -0.20852 -0.84016 -0.20768 C -0.84284 -0.20642 -0.85465 -0.20411 -0.8567 -0.20348 C -0.85859 -0.20306 -0.86032 -0.20222 -0.86205 -0.20159 C -0.86457 -0.20075 -0.86709 -0.20012 -0.86961 -0.19949 C -0.87748 -0.20096 -0.88567 -0.20138 -0.89339 -0.20348 C -0.89575 -0.20411 -0.89701 -0.20642 -0.8989 -0.20768 C -0.90142 -0.20915 -0.9041 -0.20978 -0.90646 -0.21167 C -0.90914 -0.21398 -0.91087 -0.21755 -0.91386 -0.21965 C -0.91717 -0.22238 -0.92142 -0.22343 -0.92488 -0.22574 C -0.92803 -0.22805 -0.93055 -0.23162 -0.93418 -0.23393 C -0.93685 -0.23561 -0.94048 -0.23603 -0.94331 -0.23792 C -0.94599 -0.23939 -0.94819 -0.24212 -0.95055 -0.24401 C -0.95953 -0.25052 -0.95922 -0.24968 -0.96898 -0.25409 C -0.97103 -0.25598 -0.97229 -0.25871 -0.97465 -0.25997 C -0.97796 -0.26207 -0.98189 -0.2627 -0.98567 -0.26417 C -0.99544 -0.26774 -0.98709 -0.2648 -1.00032 -0.26816 C -1.01339 -0.27131 -1.00614 -0.2711 -1.0263 -0.27215 C -1.0452 -0.2732 -1.0641 -0.27341 -1.08331 -0.27425 L -1.18457 -0.27215 C -1.20237 -0.27152 -1.19181 -0.27047 -1.20646 -0.26606 C -1.21008 -0.26501 -1.21402 -0.2648 -1.21748 -0.26417 C -1.23292 -0.25556 -1.21622 -0.26396 -1.23418 -0.25808 C -1.23733 -0.25703 -1.24032 -0.25514 -1.24331 -0.25409 C -1.24835 -0.25241 -1.25323 -0.25178 -1.25811 -0.24989 C -1.26016 -0.24926 -1.26174 -0.24863 -1.26347 -0.248 C -1.26662 -0.24674 -1.26945 -0.24485 -1.2726 -0.24401 C -1.27638 -0.24275 -1.28016 -0.24275 -1.28394 -0.24191 C -1.28567 -0.24149 -1.2874 -0.24044 -1.28929 -0.23981 C -1.29528 -0.23834 -1.30189 -0.23792 -1.30788 -0.23582 C -1.30961 -0.23519 -1.31118 -0.23414 -1.31323 -0.23393 C -1.33103 -0.23162 -1.33528 -0.23183 -1.34992 -0.23183 L -1.35386 -0.23183 " pathEditMode="relative" rAng="0" ptsTypes="AAAAAAAAAAAAAAAAAAAAAAAAAAAAAAAAAAAAAAAAAAAAAAAAAAAAAAAAAAAAAAAAAAAAAAAAAAAAAAAAAAAAAAAAAAAAAAAAAAAAAAAAAAAAAAAAAAAAAAAAAAAAAAAAAAA">
                                      <p:cBhvr>
                                        <p:cTn id="1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701" y="-145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</TotalTime>
  <Words>28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2019-10-29T07:57:34Z</dcterms:modified>
  <dc:language>zh-TW</dc:language>
</cp:coreProperties>
</file>