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12520" y="655320"/>
            <a:ext cx="4632960" cy="1965960"/>
          </a:xfrm>
          <a:prstGeom prst="wedgeEllipseCallout">
            <a:avLst>
              <a:gd name="adj1" fmla="val -39254"/>
              <a:gd name="adj2" fmla="val 609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1260" y="1112520"/>
            <a:ext cx="2560320" cy="1371600"/>
          </a:xfrm>
          <a:prstGeom prst="wedgeRoundRectCallout">
            <a:avLst>
              <a:gd name="adj1" fmla="val 29167"/>
              <a:gd name="adj2" fmla="val 791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一國三公</a:t>
            </a:r>
            <a:endParaRPr lang="zh-TW" altLang="en-US" sz="3200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457700" y="1097280"/>
            <a:ext cx="2560320" cy="1371600"/>
          </a:xfrm>
          <a:prstGeom prst="wedgeRoundRectCallout">
            <a:avLst>
              <a:gd name="adj1" fmla="val -35119"/>
              <a:gd name="adj2" fmla="val 658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一心二用</a:t>
            </a:r>
            <a:endParaRPr lang="zh-TW" altLang="en-US" sz="3200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299960" y="1112520"/>
            <a:ext cx="2560320" cy="1371600"/>
          </a:xfrm>
          <a:prstGeom prst="wedgeRoundRectCallout">
            <a:avLst>
              <a:gd name="adj1" fmla="val -35119"/>
              <a:gd name="adj2" fmla="val 658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一見如故</a:t>
            </a:r>
            <a:endParaRPr lang="zh-TW" altLang="en-US" sz="3200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8120" y="198120"/>
            <a:ext cx="4191000" cy="1798320"/>
          </a:xfrm>
          <a:prstGeom prst="wedgeEllipseCallout">
            <a:avLst>
              <a:gd name="adj1" fmla="val 25349"/>
              <a:gd name="adj2" fmla="val 735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中明" panose="020B0609010101010101" pitchFamily="49" charset="-120"/>
                <a:ea typeface="文鼎中明" panose="020B0609010101010101" pitchFamily="49" charset="-120"/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5775960" y="868680"/>
            <a:ext cx="2834640" cy="16156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857360" y="9241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378720" y="2262540"/>
            <a:ext cx="4445280" cy="519045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037265" y="2819399"/>
            <a:ext cx="4304855" cy="4740275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370320" y="1079460"/>
            <a:ext cx="2362200" cy="1289760"/>
          </a:xfrm>
          <a:prstGeom prst="wedgeRoundRectCallout">
            <a:avLst>
              <a:gd name="adj1" fmla="val -2768"/>
              <a:gd name="adj2" fmla="val 754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888440" y="2325501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1969E-6 4.15792E-6 L -1.04441 -0.1247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20" y="-62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181 0.01743 L -0.25181 0.01743 C -0.25653 0.01533 -0.26126 0.01323 -0.26598 0.01113 C -0.26866 0.00987 -0.27118 0.00798 -0.27386 0.00693 C -0.28 0.0042 -0.28252 0.00483 -0.28945 0.00273 C -0.29102 0.00231 -0.2926 0.00126 -0.29417 0.00063 C -0.30456 -0.00861 -0.29323 -2.13356E-6 -0.31449 -0.00567 C -0.31716 -0.0063 -0.31953 -0.00861 -0.3222 -0.00987 C -0.32425 -0.01071 -0.32645 -0.01134 -0.3285 -0.01197 C -0.3337 -0.01344 -0.3389 -0.0147 -0.34409 -0.01596 C -0.34677 -0.0168 -0.34929 -0.01764 -0.35197 -0.01806 L -0.36299 -0.02016 C -0.36645 -0.02184 -0.37023 -0.02373 -0.37386 -0.02436 C -0.37858 -0.02541 -0.3833 -0.02583 -0.38787 -0.02646 C -0.39008 -0.02709 -0.39212 -0.02814 -0.39417 -0.02856 C -0.40535 -0.03108 -0.41764 -0.03171 -0.42866 -0.03276 C -0.43543 -0.03423 -0.43921 -0.03486 -0.44582 -0.03696 C -0.45275 -0.03906 -0.45228 -0.03948 -0.45984 -0.04116 C -0.46409 -0.042 -0.46819 -0.04242 -0.47244 -0.04305 L -0.4833 -0.04515 C -0.4896 -0.04662 -0.4959 -0.04767 -0.50205 -0.04935 C -0.50472 -0.05019 -0.50724 -0.05103 -0.50992 -0.05145 C -0.51559 -0.0525 -0.52142 -0.05271 -0.52708 -0.05355 C -0.53023 -0.05418 -0.53338 -0.05481 -0.53653 -0.05565 C -0.54315 -0.05754 -0.5433 -0.05859 -0.55055 -0.05985 C -0.55622 -0.06069 -0.56205 -0.06132 -0.56771 -0.06195 C -0.57984 -0.06594 -0.56819 -0.06237 -0.58504 -0.06615 C -0.59716 -0.06888 -0.62094 -0.07413 -0.63338 -0.07854 C -0.63827 -0.08022 -0.64283 -0.08295 -0.64756 -0.08484 C -0.65323 -0.08715 -0.6589 -0.08925 -0.66472 -0.09114 C -0.67197 -0.09345 -0.67937 -0.09471 -0.68661 -0.09744 C -0.69464 -0.10038 -0.7022 -0.105 -0.71008 -0.10773 C -0.72504 -0.11319 -0.74063 -0.11592 -0.75543 -0.12243 C -0.77449 -0.13083 -0.76472 -0.12747 -0.78519 -0.13293 C -0.78882 -0.13482 -0.79244 -0.13692 -0.79606 -0.13902 C -0.81212 -0.14888 -0.79134 -0.13734 -0.81023 -0.14741 C -0.82519 -0.16736 -0.80598 -0.14363 -0.81953 -0.15581 C -0.82472 -0.16043 -0.82378 -0.16253 -0.8274 -0.1682 C -0.83748 -0.18437 -0.8274 -0.16526 -0.83512 -0.1808 C -0.83701 -0.1934 -0.83795 -0.19067 -0.8337 -0.20369 C -0.83291 -0.206 -0.83212 -0.20873 -0.83055 -0.20999 C -0.8274 -0.21251 -0.8189 -0.21461 -0.8148 -0.21629 C -0.81323 -0.21692 -0.81181 -0.21797 -0.81023 -0.21839 C -0.79449 -0.22217 -0.76866 -0.22196 -0.75701 -0.22259 C -0.73921 -0.22175 -0.72157 -0.22217 -0.70378 -0.22049 C -0.69685 -0.21965 -0.69417 -0.21503 -0.68819 -0.21209 C -0.67433 -0.20516 -0.67354 -0.20516 -0.66315 -0.20159 C -0.65858 -0.19802 -0.6548 -0.19529 -0.65071 -0.1913 C -0.63716 -0.17828 -0.65071 -0.19067 -0.63968 -0.1808 C -0.63386 -0.16925 -0.6274 -0.16295 -0.63811 -0.14741 C -0.64252 -0.14133 -0.66189 -0.13671 -0.66787 -0.13482 C -0.67212 -0.13356 -0.67622 -0.13251 -0.68031 -0.13083 C -0.68456 -0.12894 -0.68866 -0.126 -0.69291 -0.12453 C -0.69795 -0.12264 -0.7033 -0.12201 -0.7085 -0.12033 C -0.71685 -0.11781 -0.72504 -0.11382 -0.73354 -0.11193 C -0.75449 -0.10731 -0.74614 -0.10983 -0.75858 -0.10563 L -0.83055 -0.10773 C -0.83464 -0.10794 -0.8389 -0.10857 -0.84299 -0.10983 C -0.85039 -0.11214 -0.85764 -0.1155 -0.86488 -0.11823 C -0.87291 -0.12138 -0.87653 -0.12222 -0.88362 -0.12663 C -0.88897 -0.12978 -0.89386 -0.13419 -0.89937 -0.13692 C -0.90189 -0.13839 -0.90472 -0.13944 -0.90708 -0.14112 C -0.91433 -0.14657 -0.91228 -0.14636 -0.91653 -0.15371 C -0.92016 -0.16001 -0.92409 -0.16589 -0.9274 -0.1724 C -0.9285 -0.1745 -0.92945 -0.1766 -0.93055 -0.1787 C -0.9337 -0.18437 -0.93716 -0.18941 -0.94 -0.19529 L -0.94771 -0.21209 C -0.94834 -0.21419 -0.94929 -0.21608 -0.94929 -0.21839 C -0.94929 -0.2291 -0.94819 -0.23288 -0.94472 -0.24128 C -0.94378 -0.24338 -0.94299 -0.2459 -0.94157 -0.24758 C -0.94031 -0.24884 -0.93842 -0.24884 -0.93685 -0.24968 C -0.93386 -0.25346 -0.93008 -0.25976 -0.92582 -0.26207 C -0.92393 -0.26333 -0.92173 -0.26333 -0.91968 -0.26417 C -0.91811 -0.2648 -0.91653 -0.26543 -0.91496 -0.26627 C -0.91228 -0.26753 -0.90976 -0.26942 -0.90708 -0.27047 C -0.90409 -0.27152 -0.90094 -0.27194 -0.89779 -0.27257 L -0.81953 -0.26837 C -0.78456 -0.26606 -0.79748 -0.26732 -0.77102 -0.26417 C -0.75291 -0.25808 -0.76283 -0.2606 -0.74142 -0.25787 C -0.73685 -0.25598 -0.73527 -0.25514 -0.73039 -0.25388 C -0.72724 -0.25304 -0.72409 -0.25241 -0.7211 -0.25178 C -0.71953 -0.25094 -0.71795 -0.2501 -0.71638 -0.24968 C -0.71212 -0.248 -0.70378 -0.24548 -0.70378 -0.24548 C -0.70173 -0.24338 -0.69953 -0.24149 -0.69764 -0.23918 C -0.6959 -0.23729 -0.6948 -0.23456 -0.69291 -0.23288 C -0.69149 -0.23162 -0.68976 -0.23162 -0.68819 -0.23078 C -0.68661 -0.22868 -0.68519 -0.22637 -0.68346 -0.22448 C -0.68047 -0.22154 -0.67685 -0.21986 -0.67417 -0.21629 C -0.66346 -0.20201 -0.66724 -0.20873 -0.66157 -0.19739 C -0.65622 -0.16883 -0.65543 -0.17135 -0.66 -0.12873 C -0.66063 -0.12264 -0.66645 -0.12201 -0.66945 -0.12033 C -0.67149 -0.11907 -0.67354 -0.11718 -0.67575 -0.11613 C -0.67764 -0.11508 -0.67984 -0.11487 -0.68189 -0.11403 C -0.69764 -0.10815 -0.67338 -0.11634 -0.69291 -0.10983 C -0.70645 -0.11067 -0.72 -0.11088 -0.73354 -0.11193 C -0.74409 -0.11277 -0.74299 -0.11529 -0.75386 -0.11823 C -0.75795 -0.11928 -0.7622 -0.1197 -0.76645 -0.12033 C -0.76945 -0.1218 -0.77338 -0.12138 -0.77575 -0.12453 C -0.77732 -0.12663 -0.77905 -0.12852 -0.78047 -0.13083 C -0.78393 -0.13671 -0.78756 -0.14447 -0.78992 -0.15161 C -0.79165 -0.15728 -0.79212 -0.16211 -0.79291 -0.1682 C -0.79244 -0.18479 -0.7926 -0.20999 -0.78992 -0.22868 C -0.78945 -0.23099 -0.78913 -0.23309 -0.78834 -0.23498 C -0.78645 -0.23939 -0.78425 -0.24359 -0.78205 -0.24758 C -0.78047 -0.25031 -0.7789 -0.25304 -0.77732 -0.25577 C -0.77417 -0.26186 -0.77417 -0.26354 -0.76945 -0.26837 C -0.76661 -0.27152 -0.76362 -0.27509 -0.76016 -0.27677 L -0.75071 -0.28097 C -0.74142 -0.28013 -0.73197 -0.27992 -0.72268 -0.27887 C -0.72047 -0.27845 -0.71827 -0.27803 -0.71638 -0.27677 C -0.6948 -0.26228 -0.71527 -0.27215 -0.7022 -0.26627 C -0.70016 -0.26417 -0.69827 -0.26186 -0.69606 -0.25997 C -0.68708 -0.25325 -0.69559 -0.26375 -0.68661 -0.25388 C -0.68488 -0.25199 -0.68362 -0.24947 -0.68189 -0.24758 C -0.68047 -0.2459 -0.67874 -0.24485 -0.67732 -0.24338 C -0.67512 -0.24128 -0.67323 -0.23897 -0.67102 -0.23708 C -0.66897 -0.2354 -0.66677 -0.23456 -0.66472 -0.23288 C -0.66252 -0.23099 -0.66047 -0.2291 -0.65842 -0.22658 C -0.65512 -0.2228 -0.65275 -0.21734 -0.64913 -0.21419 C -0.64756 -0.21272 -0.64598 -0.21125 -0.64441 -0.20999 C -0.64236 -0.20852 -0.64 -0.20768 -0.63811 -0.20579 C -0.63102 -0.19907 -0.6348 -0.19592 -0.62409 -0.1913 C -0.61874 -0.18878 -0.61858 -0.18899 -0.61307 -0.185 C -0.61149 -0.18374 -0.61008 -0.18185 -0.6085 -0.1808 C -0.60693 -0.17975 -0.60519 -0.17954 -0.60378 -0.1787 C -0.60157 -0.17744 -0.59953 -0.17618 -0.59748 -0.1745 C -0.59527 -0.17261 -0.59354 -0.16988 -0.59118 -0.1682 C -0.58834 -0.16631 -0.58504 -0.16547 -0.58189 -0.164 C -0.57748 -0.16232 -0.57228 -0.16106 -0.56771 -0.16001 C -0.56252 -0.16064 -0.55732 -0.16106 -0.55212 -0.16211 C -0.55008 -0.16232 -0.54787 -0.16337 -0.54582 -0.164 C -0.53984 -0.16652 -0.53543 -0.1682 -0.53023 -0.1724 C -0.52708 -0.17513 -0.52346 -0.17723 -0.52094 -0.1808 C -0.51937 -0.1829 -0.51795 -0.18542 -0.51622 -0.1871 C -0.51433 -0.18878 -0.51197 -0.18983 -0.50992 -0.1913 L -0.50047 -0.20999 L -0.49748 -0.21629 C -0.49685 -0.21902 -0.49417 -0.23288 -0.49433 -0.23498 C -0.49464 -0.24212 -0.49575 -0.24905 -0.49748 -0.25577 C -0.4989 -0.26228 -0.50535 -0.27572 -0.50834 -0.28097 C -0.5233 -0.30659 -0.51512 -0.29399 -0.53338 -0.31835 C -0.5485 -0.33851 -0.53244 -0.31814 -0.54425 -0.33095 C -0.54551 -0.33221 -0.54614 -0.3341 -0.5474 -0.33515 C -0.54882 -0.3362 -0.55055 -0.33641 -0.55212 -0.33725 C -0.56362 -0.33641 -0.57512 -0.3362 -0.58661 -0.33515 C -0.58913 -0.33494 -0.59181 -0.33368 -0.59433 -0.33305 C -0.59748 -0.33221 -0.60063 -0.33137 -0.60378 -0.33095 C -0.60897 -0.33011 -0.61417 -0.32948 -0.61937 -0.32885 C -0.62142 -0.32822 -0.62362 -0.32759 -0.62567 -0.32675 C -0.63496 -0.32255 -0.6326 -0.32192 -0.64283 -0.31835 C -0.64488 -0.31772 -0.64708 -0.31709 -0.64913 -0.31625 C -0.65071 -0.31583 -0.65212 -0.31478 -0.65386 -0.31436 C -0.65685 -0.31331 -0.66 -0.31289 -0.66315 -0.31226 C -0.66582 -0.31079 -0.66834 -0.30932 -0.67102 -0.30806 C -0.67401 -0.30659 -0.67748 -0.30575 -0.68031 -0.30386 C -0.68252 -0.30239 -0.68441 -0.30092 -0.68661 -0.29966 C -0.68976 -0.29798 -0.69606 -0.29546 -0.69606 -0.29546 C -0.71228 -0.28097 -0.68708 -0.30302 -0.70693 -0.28706 C -0.71323 -0.28223 -0.71779 -0.27677 -0.72409 -0.27257 C -0.72661 -0.27089 -0.72945 -0.27005 -0.73197 -0.26837 C -0.74047 -0.2627 -0.73496 -0.2606 -0.74913 -0.25577 C -0.75134 -0.25514 -0.75338 -0.25451 -0.75543 -0.25388 C -0.75858 -0.25262 -0.76157 -0.25073 -0.76488 -0.24968 C -0.77102 -0.24758 -0.77732 -0.24506 -0.78362 -0.24338 C -0.78614 -0.24275 -0.78882 -0.24212 -0.79134 -0.24128 C -0.80236 -0.23729 -0.79795 -0.2375 -0.80708 -0.23498 C -0.81685 -0.23246 -0.82693 -0.23141 -0.83669 -0.22868 C -0.8389 -0.22826 -0.84094 -0.22721 -0.84299 -0.22658 C -0.84708 -0.22553 -0.85638 -0.22322 -0.86016 -0.22259 C -0.86535 -0.22154 -0.87071 -0.22133 -0.8759 -0.22049 C -0.87905 -0.21986 -0.88205 -0.21881 -0.88519 -0.21839 C -0.90645 -0.21545 -0.93039 -0.21503 -0.95086 -0.21419 C -0.96819 -0.21482 -0.98535 -0.21503 -1.00252 -0.21629 C -1.00472 -0.2165 -1.00661 -0.21776 -1.00882 -0.21839 C -1.02189 -0.22217 -1.01181 -0.21839 -1.02756 -0.22448 C -1.02913 -0.22532 -1.03055 -0.22616 -1.03228 -0.22658 C -1.0359 -0.22763 -1.03953 -0.22805 -1.04315 -0.22868 C -1.0463 -0.23015 -1.0496 -0.23099 -1.0526 -0.23288 C -1.05464 -0.23435 -1.05653 -0.23624 -1.0589 -0.23708 C -1.06189 -0.23834 -1.06504 -0.23834 -1.06819 -0.23918 C -1.07118 -0.24002 -1.0789 -0.24464 -1.08079 -0.24548 C -1.0822 -0.24611 -1.08393 -0.24674 -1.08535 -0.24758 C -1.08756 -0.24884 -1.08945 -0.25052 -1.09165 -0.25178 C -1.09323 -0.25262 -1.0948 -0.25283 -1.09638 -0.25388 C -1.09842 -0.25493 -1.10047 -0.25703 -1.10268 -0.25787 C -1.10519 -0.25913 -1.10787 -0.25934 -1.11039 -0.25997 C -1.13118 -0.27383 -1.10519 -0.25703 -1.12142 -0.26627 C -1.12346 -0.26753 -1.12551 -0.26921 -1.12756 -0.27047 C -1.12913 -0.27131 -1.13086 -0.27173 -1.13228 -0.27257 C -1.13764 -0.27572 -1.14268 -0.2795 -1.14803 -0.28307 L -1.15417 -0.28706 C -1.16173 -0.30197 -1.15953 -0.29483 -1.16205 -0.30806 C -1.16157 -0.31982 -1.16236 -0.332 -1.16047 -0.34355 C -1.16016 -0.34565 -1.15748 -0.34544 -1.15575 -0.34544 C -1.14582 -0.34544 -1.1359 -0.34418 -1.12614 -0.34355 L -1.11669 -0.34145 L -1.0948 -0.33725 C -1.09323 -0.33578 -1.09181 -0.3341 -1.09008 -0.33305 C -1.08708 -0.33116 -1.08079 -0.32885 -1.08079 -0.32885 C -1.07638 -0.32318 -1.07638 -0.32234 -1.07134 -0.31835 C -1.06929 -0.31688 -1.06693 -0.31604 -1.06504 -0.31436 C -1.0633 -0.31247 -1.06205 -0.30995 -1.06031 -0.30806 C -1.05842 -0.30575 -1.05606 -0.30407 -1.05417 -0.30176 C -1.04205 -0.28769 -1.05323 -0.29819 -1.04315 -0.28916 C -1.0422 -0.28706 -1.04126 -0.28496 -1.04 -0.28307 C -1.03858 -0.28076 -1.03638 -0.27929 -1.03543 -0.27677 C -1.0337 -0.27278 -1.03228 -0.26417 -1.03228 -0.26417 C -1.0348 -0.23057 -1.03197 -0.25325 -1.03543 -0.23708 C -1.0359 -0.23435 -1.03606 -0.23141 -1.03685 -0.22868 C -1.03953 -0.22091 -1.03984 -0.22427 -1.04315 -0.21839 C -1.04551 -0.2144 -1.0474 -0.20999 -1.04945 -0.20579 C -1.05055 -0.20369 -1.05102 -0.20096 -1.0526 -0.19949 L -1.05732 -0.19529 C -1.05827 -0.1934 -1.05905 -0.19088 -1.06031 -0.1892 C -1.0622 -0.18668 -1.06945 -0.18185 -1.07134 -0.1808 C -1.07338 -0.17975 -1.07559 -0.17954 -1.07764 -0.1787 C -1.07764 -0.1787 -1.08929 -0.17345 -1.09165 -0.1724 C -1.09323 -0.17177 -1.09464 -0.17051 -1.09638 -0.1703 L -1.11512 -0.1682 C -1.13228 -0.16967 -1.14504 -0.17219 -1.16205 -0.1682 C -1.16393 -0.16778 -1.16519 -0.16547 -1.16677 -0.164 C -1.16834 -0.16085 -1.17134 -0.15581 -1.17134 -0.15161 C -1.17134 -0.14741 -1.17102 -0.14301 -1.16992 -0.13902 C -1.16882 -0.13566 -1.16283 -0.12705 -1.16047 -0.12453 C -1.15905 -0.12285 -1.15716 -0.12201 -1.15575 -0.12033 C -1.15401 -0.11844 -1.15291 -0.11571 -1.15102 -0.11403 C -1.14976 -0.11277 -1.14787 -0.11298 -1.14645 -0.11193 C -1.13559 -0.10479 -1.1485 -0.11004 -1.13543 -0.10563 C -1.12819 -0.09933 -1.13307 -0.10248 -1.12299 -0.09954 C -1.12079 -0.09891 -1.11874 -0.09807 -1.11669 -0.09744 C -1.11512 -0.09681 -1.11354 -0.09576 -1.11197 -0.09534 C -1.10882 -0.09429 -1.10567 -0.09387 -1.10268 -0.09324 C -1.08236 -0.09492 -1.08157 -0.08757 -1.07291 -0.10164 C -1.07165 -0.10353 -1.07086 -0.10563 -1.06976 -0.10773 C -1.06929 -0.11067 -1.06882 -0.1134 -1.06819 -0.11613 C -1.06724 -0.12033 -1.06504 -0.12873 -1.06504 -0.12873 C -1.06614 -0.16064 -1.06173 -0.16904 -1.07291 -0.1913 C -1.08047 -0.20642 -1.07118 -0.18731 -1.07921 -0.20579 C -1.08016 -0.20789 -1.08142 -0.20978 -1.0822 -0.21209 C -1.08299 -0.21398 -1.08268 -0.21671 -1.08378 -0.21839 C -1.08645 -0.22196 -1.09323 -0.22658 -1.09323 -0.22658 C -1.0989 -0.22595 -1.10472 -0.22574 -1.11039 -0.22448 C -1.11323 -0.22406 -1.11937 -0.21986 -1.12142 -0.21839 C -1.12456 -0.21566 -1.12756 -0.21272 -1.13071 -0.20999 C -1.13764 -0.2039 -1.13401 -0.20726 -1.14173 -0.19949 C -1.14268 -0.19739 -1.14362 -0.19529 -1.14488 -0.1934 C -1.14945 -0.18605 -1.15134 -0.18626 -1.15417 -0.1787 C -1.15496 -0.17681 -1.15527 -0.1745 -1.15575 -0.1724 C -1.15638 -0.16967 -1.15685 -0.16694 -1.15732 -0.164 C -1.15795 -0.16064 -1.15811 -0.15707 -1.1589 -0.15371 C -1.16189 -0.14049 -1.16205 -0.14699 -1.16362 -0.13482 C -1.16425 -0.12915 -1.1663 -0.10458 -1.16677 -0.09954 C -1.16567 -0.0966 -1.16519 -0.09324 -1.16362 -0.09114 C -1.15543 -0.08022 -1.12645 -0.08904 -1.12614 -0.08904 C -1.11228 -0.10731 -1.13606 -0.07644 -1.11827 -0.09744 C -1.11244 -0.10416 -1.10913 -0.11109 -1.10268 -0.11613 C -1.1011 -0.11718 -1.09937 -0.11718 -1.09795 -0.11823 C -1.09622 -0.11928 -1.09496 -0.12159 -1.09323 -0.12243 C -1.08913 -0.12432 -1.08079 -0.12663 -1.08079 -0.12663 C -1.06992 -0.12516 -1.0674 -0.12579 -1.0589 -0.12243 C -1.05874 -0.12243 -1.04708 -0.11718 -1.04472 -0.11613 C -1.04315 -0.1155 -1.04173 -0.11445 -1.04 -0.11403 C -1.03055 -0.11151 -1.0348 -0.11319 -1.02756 -0.10983 C -1.02189 -0.11067 -1.0159 -0.11046 -1.01039 -0.11193 C -1.00661 -0.11298 -1.00378 -0.11991 -1.00094 -0.12243 C -0.99953 -0.12369 -0.99779 -0.12369 -0.99622 -0.12453 C -0.96236 -0.12075 -0.98661 -0.12747 -0.97275 -0.11823 C -0.96567 -0.1134 -0.97008 -0.11886 -0.96661 -0.11403 L -0.91023 -0.1016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31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文鼎中明</vt:lpstr>
      <vt:lpstr>文鼎特標準宋體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2019-10-29T07:55:46Z</dcterms:modified>
  <dc:language>zh-TW</dc:language>
</cp:coreProperties>
</file>