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EE8BFF"/>
    <a:srgbClr val="FFC6C5"/>
    <a:srgbClr val="9BB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280160" y="883920"/>
            <a:ext cx="2773680" cy="1844040"/>
          </a:xfrm>
          <a:prstGeom prst="wedgeEllipseCallout">
            <a:avLst>
              <a:gd name="adj1" fmla="val -37073"/>
              <a:gd name="adj2" fmla="val 70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6C5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你們</a:t>
            </a:r>
            <a:r>
              <a:rPr lang="zh-TW" altLang="en-US" sz="2800" dirty="0" smtClean="0">
                <a:solidFill>
                  <a:srgbClr val="FFC6C5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知道「九」</a:t>
            </a:r>
            <a:r>
              <a:rPr lang="zh-TW" altLang="en-US" sz="2800" dirty="0">
                <a:solidFill>
                  <a:srgbClr val="FFC6C5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706880" y="655320"/>
            <a:ext cx="2423160" cy="1827120"/>
          </a:xfrm>
          <a:prstGeom prst="cloudCallout">
            <a:avLst>
              <a:gd name="adj1" fmla="val -32154"/>
              <a:gd name="adj2" fmla="val 658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九死一生</a:t>
            </a:r>
            <a:endParaRPr lang="zh-TW" altLang="en-US" sz="3600" dirty="0">
              <a:solidFill>
                <a:srgbClr val="FFFF00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3" name="直線圖說文字 1 2"/>
          <p:cNvSpPr/>
          <p:nvPr/>
        </p:nvSpPr>
        <p:spPr>
          <a:xfrm>
            <a:off x="4754880" y="807720"/>
            <a:ext cx="1981200" cy="1674720"/>
          </a:xfrm>
          <a:prstGeom prst="borderCallout1">
            <a:avLst>
              <a:gd name="adj1" fmla="val 55578"/>
              <a:gd name="adj2" fmla="val 25981"/>
              <a:gd name="adj3" fmla="val 148177"/>
              <a:gd name="adj4" fmla="val -59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EE8BFF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九牛二虎</a:t>
            </a:r>
            <a:endParaRPr lang="en-US" altLang="zh-TW" sz="4400" dirty="0" smtClean="0">
              <a:solidFill>
                <a:srgbClr val="EE8BFF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7360920" y="899160"/>
            <a:ext cx="2392680" cy="1491840"/>
          </a:xfrm>
          <a:prstGeom prst="wedgeRoundRectCallout">
            <a:avLst>
              <a:gd name="adj1" fmla="val -37239"/>
              <a:gd name="adj2" fmla="val 9065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九牛一毛</a:t>
            </a:r>
            <a:endParaRPr lang="zh-TW" altLang="en-US" sz="4400" dirty="0">
              <a:solidFill>
                <a:schemeClr val="accent6">
                  <a:lumMod val="60000"/>
                  <a:lumOff val="40000"/>
                </a:schemeClr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712720" y="777240"/>
            <a:ext cx="2651280" cy="1402080"/>
          </a:xfrm>
          <a:prstGeom prst="wedgeRectCallout">
            <a:avLst>
              <a:gd name="adj1" fmla="val -23465"/>
              <a:gd name="adj2" fmla="val 834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49FFF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 rot="985989">
            <a:off x="6126480" y="655560"/>
            <a:ext cx="2743200" cy="1828800"/>
          </a:xfrm>
          <a:prstGeom prst="cloudCallout">
            <a:avLst>
              <a:gd name="adj1" fmla="val -4325"/>
              <a:gd name="adj2" fmla="val 81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我想想</a:t>
            </a:r>
            <a:r>
              <a:rPr lang="en-US" altLang="zh-TW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1558400" y="2664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直線圖說文字 1 4"/>
          <p:cNvSpPr/>
          <p:nvPr/>
        </p:nvSpPr>
        <p:spPr>
          <a:xfrm>
            <a:off x="7832615" y="314400"/>
            <a:ext cx="1790905" cy="2133600"/>
          </a:xfrm>
          <a:prstGeom prst="borderCallout1">
            <a:avLst>
              <a:gd name="adj1" fmla="val 101607"/>
              <a:gd name="adj2" fmla="val 33365"/>
              <a:gd name="adj3" fmla="val 121370"/>
              <a:gd name="adj4" fmla="val 262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九三二七</a:t>
            </a:r>
            <a:endParaRPr lang="zh-TW" altLang="en-US" sz="4400" dirty="0">
              <a:solidFill>
                <a:schemeClr val="accent2">
                  <a:lumMod val="60000"/>
                  <a:lumOff val="40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137 -0.28601 L -0.5137 -0.28601 C -0.51858 -0.28664 -0.53323 -0.28874 -0.53874 -0.29021 C -0.54299 -0.29126 -0.54725 -0.29252 -0.55134 -0.29441 C -0.55291 -0.29504 -0.55433 -0.29609 -0.55606 -0.29651 C -0.56126 -0.29756 -0.56646 -0.29777 -0.57165 -0.29861 C -0.57575 -0.29987 -0.58 -0.30155 -0.5841 -0.3026 C -0.58772 -0.30365 -0.5915 -0.30407 -0.59512 -0.3047 C -0.60221 -0.30617 -0.60819 -0.30785 -0.61543 -0.3089 C -0.62173 -0.30974 -0.62788 -0.31037 -0.63417 -0.311 C -0.63685 -0.31163 -0.63937 -0.31268 -0.64205 -0.3131 C -0.64851 -0.31436 -0.66252 -0.31625 -0.66866 -0.3173 C -0.67276 -0.31793 -0.67685 -0.31877 -0.6811 -0.3194 C -0.68835 -0.32024 -0.69575 -0.32066 -0.70299 -0.3215 C -0.70819 -0.32213 -0.71339 -0.32276 -0.71858 -0.3236 C -0.73291 -0.32822 -0.72126 -0.32486 -0.74835 -0.3278 C -0.78976 -0.332 -0.73433 -0.32801 -0.80158 -0.33179 C -0.81087 -0.32906 -0.82032 -0.32675 -0.82961 -0.3236 C -0.83449 -0.32192 -0.83906 -0.31898 -0.84378 -0.3173 C -0.84835 -0.31562 -0.85323 -0.31499 -0.8578 -0.3131 C -0.86158 -0.31163 -0.86504 -0.30869 -0.86882 -0.3068 C -0.87228 -0.30512 -0.87622 -0.30449 -0.87969 -0.3026 C -0.88236 -0.30134 -0.88819 -0.29714 -0.89071 -0.29441 C -0.89244 -0.29252 -0.89354 -0.28979 -0.89543 -0.28811 C -0.89669 -0.28685 -0.89843 -0.28664 -0.9 -0.28601 C -0.9011 -0.28391 -0.90189 -0.2816 -0.90315 -0.27971 C -0.90457 -0.27803 -0.90693 -0.27761 -0.90788 -0.27551 C -0.90961 -0.27194 -0.91102 -0.26312 -0.91102 -0.26312 C -0.91055 -0.25829 -0.91055 -0.25325 -0.90945 -0.24842 C -0.90772 -0.24065 -0.89307 -0.22805 -0.89228 -0.22763 L -0.88284 -0.22343 C -0.88173 -0.22196 -0.88095 -0.22028 -0.87969 -0.21923 C -0.87827 -0.21818 -0.87669 -0.21755 -0.87496 -0.21713 C -0.86929 -0.21545 -0.85858 -0.21398 -0.85307 -0.21293 C -0.84221 -0.21377 -0.83118 -0.21398 -0.82032 -0.21503 C -0.81764 -0.21545 -0.81512 -0.21671 -0.81244 -0.21713 C -0.80567 -0.21818 -0.7989 -0.2186 -0.79213 -0.21923 C -0.79055 -0.21986 -0.78882 -0.22007 -0.7874 -0.22133 C -0.78378 -0.22448 -0.78189 -0.22931 -0.77969 -0.23393 C -0.78221 -0.23519 -0.78473 -0.23687 -0.7874 -0.23813 C -0.79906 -0.24275 -0.80646 -0.23918 -0.82032 -0.23813 C -0.8241 -0.2354 -0.82788 -0.2333 -0.83118 -0.22973 C -0.83291 -0.22784 -0.83417 -0.22532 -0.83591 -0.22343 C -0.83732 -0.22175 -0.83906 -0.2207 -0.84063 -0.21923 C -0.84898 -0.21146 -0.84394 -0.21419 -0.8515 -0.21083 C -0.8526 -0.20873 -0.85339 -0.20663 -0.85465 -0.20474 C -0.85717 -0.20096 -0.86047 -0.19823 -0.86252 -0.19424 C -0.86362 -0.19214 -0.86457 -0.19004 -0.86567 -0.18795 C -0.86803 -0.18354 -0.87134 -0.17829 -0.87339 -0.17346 C -0.88362 -0.14973 -0.87039 -0.17976 -0.87811 -0.15666 C -0.87937 -0.15288 -0.88126 -0.14973 -0.88284 -0.14616 C -0.88992 -0.11319 -0.89118 -0.11319 -0.88284 -0.05859 C -0.88205 -0.05376 -0.87669 -0.05292 -0.87339 -0.0504 C -0.86646 -0.04473 -0.86378 -0.04473 -0.85465 -0.042 C -0.85008 -0.04053 -0.84536 -0.03906 -0.84063 -0.0378 C -0.83496 -0.03633 -0.82914 -0.03549 -0.82347 -0.0336 C -0.81811 -0.03192 -0.81307 -0.02898 -0.80772 -0.0273 C -0.8011 -0.02541 -0.79417 -0.02478 -0.7874 -0.0231 C -0.73795 -0.01113 -0.77213 -0.01932 -0.74362 -0.01071 C -0.70599 0.00084 -0.73291 -0.00819 -0.71559 -0.00231 C -0.71386 -0.00252 -0.69307 -0.00168 -0.6874 -0.01071 C -0.68583 -0.01302 -0.68504 -0.01617 -0.68425 -0.01911 C -0.68299 -0.0231 -0.6811 -0.0315 -0.6811 -0.0315 C -0.6811 -0.03213 -0.68205 -0.04998 -0.68425 -0.05439 C -0.68693 -0.05985 -0.68992 -0.06132 -0.69354 -0.06489 C -0.69528 -0.06657 -0.70205 -0.07371 -0.70457 -0.07539 C -0.70599 -0.07623 -0.70772 -0.07644 -0.70929 -0.07749 C -0.72 -0.08463 -0.70725 -0.07938 -0.72016 -0.08358 C -0.72803 -0.09072 -0.72725 -0.09156 -0.73433 -0.09408 C -0.73843 -0.09555 -0.74268 -0.09639 -0.74677 -0.09828 C -0.74992 -0.09975 -0.75291 -0.10164 -0.75622 -0.10248 C -0.75874 -0.10311 -0.76142 -0.10353 -0.76394 -0.10458 C -0.76725 -0.10563 -0.77024 -0.10773 -0.77339 -0.10878 L -0.77969 -0.11088 C -0.79008 -0.11004 -0.80047 -0.10983 -0.81087 -0.10878 C -0.81874 -0.10794 -0.81559 -0.10668 -0.82189 -0.10248 C -0.82331 -0.10143 -0.82504 -0.10143 -0.82662 -0.10038 C -0.82976 -0.09786 -0.83244 -0.09366 -0.83591 -0.09198 C -0.83748 -0.09135 -0.83921 -0.09093 -0.84063 -0.08988 C -0.84819 -0.08484 -0.84819 -0.08358 -0.85465 -0.07749 C -0.8578 -0.07455 -0.8641 -0.06909 -0.8641 -0.06909 C -0.86362 -0.06006 -0.86331 -0.05103 -0.86252 -0.042 C -0.86236 -0.03969 -0.86268 -0.0357 -0.86095 -0.0357 C -0.85937 -0.0357 -0.86047 -0.04032 -0.85937 -0.042 C -0.85827 -0.04389 -0.85622 -0.04473 -0.85465 -0.0462 C -0.85323 -0.04914 -0.84835 -0.05901 -0.84693 -0.06069 C -0.84504 -0.06279 -0.84252 -0.063 -0.84063 -0.06489 C -0.83606 -0.06909 -0.83654 -0.07266 -0.83118 -0.07539 C -0.82882 -0.07665 -0.82599 -0.07665 -0.82347 -0.07749 C -0.82126 -0.07875 -0.81921 -0.08001 -0.81717 -0.08169 C -0.81449 -0.08358 -0.81213 -0.08652 -0.80929 -0.08778 C -0.80221 -0.09135 -0.79496 -0.09492 -0.7874 -0.09618 C -0.76551 -0.09975 -0.78441 -0.09681 -0.75937 -0.10038 L -0.7452 -0.10248 L -0.72961 -0.10458 C -0.72189 -0.10563 -0.7074 -0.10794 -0.69984 -0.10878 C -0.69102 -0.10962 -0.68221 -0.11004 -0.67323 -0.11088 C -0.66236 -0.11571 -0.67417 -0.11088 -0.65291 -0.11487 C -0.65087 -0.11529 -0.64882 -0.11634 -0.64677 -0.11697 C -0.63843 -0.11634 -0.62992 -0.11613 -0.62173 -0.11487 C -0.6189 -0.11466 -0.61354 -0.11214 -0.61071 -0.11088 C -0.60189 -0.11487 -0.59197 -0.11634 -0.5841 -0.12327 C -0.58252 -0.12474 -0.5811 -0.12642 -0.57953 -0.12747 C -0.57543 -0.12978 -0.56756 -0.13167 -0.56378 -0.13587 C -0.55984 -0.14028 -0.55701 -0.14637 -0.55291 -0.15036 C -0.55087 -0.15246 -0.54851 -0.15414 -0.54662 -0.15666 C -0.54599 -0.15771 -0.53969 -0.16884 -0.53874 -0.17136 C -0.53717 -0.17556 -0.53622 -0.18396 -0.53575 -0.18795 C -0.53622 -0.1976 -0.53606 -0.20747 -0.53717 -0.21713 C -0.53764 -0.22091 -0.53937 -0.22406 -0.54032 -0.22763 C -0.54095 -0.22973 -0.54126 -0.23183 -0.54189 -0.23393 C -0.54362 -0.23855 -0.54677 -0.24317 -0.54976 -0.24632 C -0.55118 -0.248 -0.55276 -0.24947 -0.55449 -0.25052 C -0.55701 -0.2522 -0.55969 -0.25346 -0.56221 -0.25472 C -0.56378 -0.25556 -0.56551 -0.25577 -0.56693 -0.25682 C -0.56961 -0.25871 -0.57197 -0.26144 -0.5748 -0.26312 C -0.57669 -0.26417 -0.5789 -0.26438 -0.5811 -0.26522 C -0.58425 -0.26648 -0.58709 -0.26858 -0.59039 -0.26942 C -0.60142 -0.27173 -0.59685 -0.27005 -0.60441 -0.27341 L -0.66079 -0.27131 C -0.66551 -0.2711 -0.67024 -0.27047 -0.6748 -0.26942 C -0.67858 -0.26837 -0.68221 -0.26669 -0.68583 -0.26522 C -0.6874 -0.26459 -0.68882 -0.26333 -0.69055 -0.26312 C -0.69512 -0.26207 -0.69984 -0.26165 -0.70457 -0.26102 C -0.70819 -0.26039 -0.71181 -0.25955 -0.71559 -0.25892 C -0.74709 -0.25367 -0.71417 -0.25976 -0.74047 -0.25472 L -0.75465 -0.24842 L -0.75937 -0.24632 C -0.76095 -0.24569 -0.76252 -0.24527 -0.76394 -0.24422 C -0.76819 -0.24149 -0.77213 -0.23792 -0.77654 -0.23603 C -0.7811 -0.23393 -0.78299 -0.2333 -0.7874 -0.22973 C -0.79685 -0.22196 -0.79071 -0.22574 -0.79843 -0.21713 C -0.79984 -0.21566 -0.80158 -0.2144 -0.80315 -0.21293 C -0.80488 -0.206 -0.80473 -0.20558 -0.80772 -0.19844 C -0.80866 -0.19613 -0.81008 -0.19445 -0.81087 -0.19214 C -0.81858 -0.17178 -0.80992 -0.19004 -0.81717 -0.17556 C -0.81764 -0.17199 -0.81795 -0.16842 -0.81874 -0.16506 C -0.81953 -0.16086 -0.8211 -0.15687 -0.82189 -0.15246 C -0.82677 -0.12642 -0.82047 -0.15876 -0.82504 -0.13797 C -0.82551 -0.13524 -0.82599 -0.1323 -0.82662 -0.12957 C -0.82709 -0.07812 -0.82819 -0.02667 -0.82819 0.02478 C -0.82819 0.05523 -0.83055 0.0483 -0.82347 0.06237 C -0.82441 0.07077 -0.82394 0.07959 -0.82662 0.08736 C -0.83087 0.10017 -0.83795 0.11109 -0.84378 0.12285 C -0.85874 0.15351 -0.84725 0.12999 -0.86095 0.15624 C -0.86315 0.16023 -0.86599 0.16401 -0.86725 0.16863 C -0.86929 0.17745 -0.86788 0.17325 -0.87197 0.18123 C -0.87244 0.19299 -0.87165 0.20517 -0.87339 0.21672 C -0.87402 0.22071 -0.88299 0.24045 -0.88441 0.24591 C -0.88551 0.25011 -0.88662 0.25431 -0.88756 0.25851 C -0.88819 0.26124 -0.88835 0.26418 -0.88914 0.2667 C -0.88992 0.26964 -0.89118 0.27237 -0.89228 0.2751 C -0.89591 0.29484 -0.89339 0.28665 -0.89843 0.30009 C -0.89795 0.30849 -0.89858 0.31709 -0.89685 0.32507 C -0.89638 0.32759 -0.8937 0.3278 -0.89228 0.32927 C -0.88992 0.33158 -0.88331 0.33956 -0.87969 0.34187 C -0.86677 0.35048 -0.88378 0.3362 -0.87039 0.34817 C -0.87134 0.35153 -0.87213 0.35531 -0.87339 0.35846 C -0.8748 0.36161 -0.87685 0.36392 -0.87811 0.36686 C -0.87937 0.36959 -0.88032 0.37253 -0.88126 0.37526 C -0.87874 0.38009 -0.87701 0.38618 -0.87339 0.38975 C -0.86945 0.39416 -0.86425 0.39563 -0.85937 0.39815 C -0.84646 0.40487 -0.8337 0.41243 -0.82032 0.41705 C -0.81197 0.41978 -0.80362 0.42293 -0.79528 0.42524 C -0.74662 0.43931 -0.79213 0.42419 -0.77024 0.43154 C -0.78677 0.437 -0.80252 0.44204 -0.81874 0.45023 C -0.83228 0.45737 -0.84614 0.46325 -0.85937 0.47123 C -0.8652 0.47459 -0.87118 0.47732 -0.87654 0.48152 C -0.88536 0.48845 -0.88882 0.4937 -0.89543 0.50252 C -0.89591 0.50525 -0.89638 0.50798 -0.89685 0.51092 C -0.89732 0.51302 -0.89921 0.51512 -0.89843 0.51701 C -0.8937 0.53213 -0.86488 0.53486 -0.86252 0.53591 C -0.85575 0.53864 -0.84898 0.54179 -0.84221 0.5441 C -0.8137 0.55397 -0.82788 0.54725 -0.80158 0.5546 C -0.79528 0.55628 -0.78914 0.55901 -0.78284 0.5609 C -0.77701 0.56258 -0.77118 0.56342 -0.76551 0.5651 C -0.76189 0.56615 -0.75827 0.56783 -0.75465 0.5693 C -0.74378 0.57308 -0.7526 0.5693 -0.74362 0.5735 C -0.73528 0.57266 -0.72677 0.57392 -0.71858 0.5714 C -0.71701 0.57077 -0.71701 0.5672 -0.71701 0.5651 C -0.71701 0.55523 -0.7178 0.54557 -0.71858 0.53591 C -0.7189 0.5336 -0.71969 0.53171 -0.72016 0.52961 C -0.72032 0.52898 -0.72252 0.51638 -0.72331 0.51491 C -0.72457 0.51302 -0.7263 0.51197 -0.72803 0.51092 C -0.73213 0.50777 -0.73591 0.50357 -0.74047 0.50252 C -0.7463 0.50105 -0.75197 0.49937 -0.7578 0.49832 C -0.76599 0.49685 -0.79764 0.49433 -0.80315 0.49412 L -0.90788 0.48992 C -0.9 0.47438 -0.89732 0.4664 -0.88599 0.45443 C -0.88079 0.44918 -0.85417 0.43007 -0.85008 0.42734 C -0.83811 0.41936 -0.8263 0.41138 -0.81402 0.40445 C -0.79197 0.39185 -0.77339 0.38513 -0.74992 0.37736 C -0.74268 0.37484 -0.73528 0.37337 -0.72803 0.37106 C -0.72268 0.36938 -0.7178 0.36476 -0.71244 0.36476 C -0.70788 0.36476 -0.72063 0.36938 -0.72488 0.37106 C -0.73102 0.37358 -0.73732 0.37652 -0.74362 0.37736 C -0.75764 0.37925 -0.77181 0.37862 -0.78583 0.37946 C -0.7937 0.37862 -0.80173 0.37988 -0.80929 0.37736 C -0.81087 0.37673 -0.81087 0.37316 -0.81087 0.37106 C -0.81087 0.35867 -0.80851 0.3488 -0.80473 0.33767 C -0.80315 0.33347 -0.7948 0.31457 -0.79213 0.31059 C -0.78725 0.30324 -0.78315 0.29421 -0.77654 0.2898 C -0.76236 0.28035 -0.76788 0.28476 -0.75937 0.2772 C -0.76347 0.27573 -0.76788 0.27531 -0.77181 0.273 C -0.7811 0.26733 -0.78898 0.26208 -0.79528 0.25221 C -0.79701 0.24948 -0.79843 0.24654 -0.8 0.24381 C -0.80095 0.23961 -0.80189 0.23541 -0.80315 0.23121 C -0.8041 0.22785 -0.80551 0.22449 -0.80614 0.22092 C -0.80709 0.21672 -0.80725 0.21252 -0.80772 0.20832 C -0.80725 0.19719 -0.81024 0.1848 -0.80614 0.17493 C -0.80347 0.16842 -0.79606 0.16779 -0.79055 0.16674 L -0.74677 0.15834 C -0.7537 0.1491 -0.75449 0.14721 -0.76394 0.13944 C -0.77307 0.1323 -0.77811 0.13083 -0.7874 0.12495 C -0.79165 0.12222 -0.79575 0.11907 -0.8 0.11655 C -0.84063 0.09177 -0.81339 0.10983 -0.83118 0.09786 C -0.83228 0.09576 -0.83433 0.09408 -0.83433 0.09156 C -0.83433 0.08841 -0.8326 0.08568 -0.83118 0.08316 C -0.82945 0.0798 -0.82032 0.06972 -0.81874 0.06867 C -0.80079 0.0567 -0.77575 0.04473 -0.75622 0.03948 L -0.74047 0.03528 C -0.73795 0.03381 -0.73543 0.03234 -0.73276 0.03108 C -0.73071 0.03024 -0.72851 0.02961 -0.72646 0.02898 C -0.70536 0.02331 -0.7126 0.02541 -0.69055 0.02268 C -0.65701 0.01869 -0.66756 0.02037 -0.64677 0.01638 C -0.65402 0.01365 -0.6611 0.01008 -0.66866 0.00819 C -0.68126 0.00483 -0.69906 -0.00021 -0.71087 -0.00231 C -0.73638 -0.00693 -0.76189 -0.01071 -0.7874 -0.01491 C -0.82788 -0.02121 -0.80221 -0.01596 -0.83433 -0.0231 C -0.83701 -0.02457 -0.84 -0.02499 -0.84221 -0.0273 C -0.84347 -0.02877 -0.84378 -0.0315 -0.84378 -0.0336 C -0.84378 -0.04158 -0.8389 -0.04284 -0.83433 -0.0462 C -0.82677 -0.05145 -0.82173 -0.05502 -0.81402 -0.05859 C -0.81087 -0.06006 -0.80788 -0.06174 -0.80473 -0.06279 C -0.8011 -0.06384 -0.79732 -0.06384 -0.7937 -0.06489 C -0.78945 -0.06594 -0.78551 -0.06804 -0.78126 -0.06909 L -0.76236 -0.07329 C -0.75181 -0.08274 -0.74898 -0.08568 -0.73591 -0.09408 C -0.71921 -0.10479 -0.70236 -0.11151 -0.68425 -0.11697 C -0.66772 -0.12201 -0.65102 -0.12621 -0.63417 -0.12957 C -0.61921 -0.13251 -0.60394 -0.13356 -0.58882 -0.13587 C -0.57575 -0.13776 -0.56268 -0.13944 -0.54976 -0.14217 C -0.54236 -0.14364 -0.53512 -0.14637 -0.52788 -0.14826 C -0.52473 -0.1491 -0.52158 -0.14973 -0.51843 -0.15036 C -0.52205 -0.15246 -0.52567 -0.15498 -0.52945 -0.15666 C -0.53701 -0.16002 -0.54236 -0.16065 -0.54976 -0.16296 C -0.56961 -0.16884 -0.54032 -0.16086 -0.56378 -0.16716 C -0.56599 -0.16842 -0.56788 -0.1701 -0.57008 -0.17136 C -0.58126 -0.17724 -0.57811 -0.17325 -0.58882 -0.18165 C -0.60221 -0.19235 -0.58709 -0.18417 -0.60441 -0.19424 C -0.60851 -0.19655 -0.61291 -0.19823 -0.61701 -0.20054 C -0.61921 -0.20159 -0.6211 -0.20348 -0.62331 -0.20474 C -0.64126 -0.21524 -0.62189 -0.20264 -0.63732 -0.21293 C -0.64095 -0.22007 -0.64205 -0.21839 -0.63732 -0.22553 C -0.63433 -0.22994 -0.62788 -0.23813 -0.62788 -0.23813 C -0.63528 -0.25283 -0.62788 -0.24107 -0.65134 -0.25052 C -0.65669 -0.25262 -0.66173 -0.2564 -0.66709 -0.25892 C -0.69953 -0.27467 -0.67213 -0.2606 -0.70299 -0.27341 C -0.72457 -0.28265 -0.70677 -0.27782 -0.72488 -0.28181 C -0.74362 -0.29189 -0.73638 -0.28685 -0.69669 -0.28181 C -0.68189 -0.27992 -0.67858 -0.27887 -0.66236 -0.27551 C -0.63984 -0.26564 -0.65528 -0.27299 -0.71402 -0.27551 L -0.75622 -0.27761 C -0.78 -0.28076 -0.76378 -0.27803 -0.7874 -0.28391 C -0.79055 -0.28475 -0.7937 -0.28517 -0.79685 -0.28601 C -0.79953 -0.28664 -0.80725 -0.28811 -0.80473 -0.28811 C -0.79685 -0.28811 -0.78866 -0.28391 -0.78126 -0.28181 C -0.76976 -0.27887 -0.7578 -0.27887 -0.74677 -0.27341 C -0.72709 -0.26396 -0.73559 -0.26669 -0.72173 -0.26312 C -0.71969 -0.26165 -0.7148 -0.26186 -0.71559 -0.25892 C -0.71638 -0.25472 -0.73622 -0.23876 -0.73748 -0.23813 C -0.74992 -0.22973 -0.75276 -0.23204 -0.76709 -0.22763 C -0.79906 -0.21797 -0.7715 -0.22385 -0.79528 -0.21923 C -0.79685 -0.21776 -0.80126 -0.21692 -0.8 -0.21503 C -0.79732 -0.21146 -0.7926 -0.21251 -0.78898 -0.21083 C -0.78315 -0.20831 -0.7778 -0.20453 -0.77181 -0.20264 C -0.7652 -0.20033 -0.75827 -0.20012 -0.7515 -0.19844 C -0.7389 -0.19529 -0.71181 -0.18878 -0.69827 -0.18165 C -0.69071 -0.17766 -0.67638 -0.16716 -0.67638 -0.16716 C -0.67748 -0.16359 -0.6778 -0.1596 -0.67953 -0.15666 C -0.6811 -0.15435 -0.68362 -0.15372 -0.68583 -0.15246 C -0.68835 -0.15099 -0.69102 -0.14994 -0.69354 -0.14826 C -0.69953 -0.1449 -0.69953 -0.14448 -0.70457 -0.14007 C -0.70662 -0.13587 -0.70788 -0.13062 -0.71087 -0.12747 C -0.7241 -0.1134 -0.71559 -0.12117 -0.73748 -0.10668 L -0.74677 -0.10038 C -0.74882 -0.09891 -0.75071 -0.0966 -0.75307 -0.09618 L -0.76551 -0.09408 C -0.78158 -0.08694 -0.74851 -0.10269 -0.78284 -0.07539 C -0.78536 -0.07329 -0.78819 -0.07161 -0.79055 -0.06909 C -0.79449 -0.06531 -0.79748 -0.06006 -0.80158 -0.05649 C -0.80347 -0.05481 -0.82551 -0.03759 -0.83276 -0.0336 C -0.84772 -0.02541 -0.83732 -0.03381 -0.84693 -0.0252 C -0.84425 -0.02457 -0.84173 -0.02352 -0.83906 -0.0231 C -0.82976 -0.02205 -0.82 -0.02415 -0.81087 -0.021 C -0.80914 -0.02058 -0.8126 -0.01638 -0.81402 -0.01491 C -0.81591 -0.01281 -0.82646 -0.00714 -0.82819 -0.00651 C -0.83953 -0.00147 -0.84063 -0.00231 -0.85307 0.00189 C -0.85685 0.00315 -0.86047 0.00462 -0.8641 0.00609 C -0.86614 0.00819 -0.86803 0.0105 -0.87039 0.01218 C -0.89323 0.02919 -0.86693 0.0063 -0.88284 0.02058 C -0.88394 0.02331 -0.88488 0.02625 -0.88599 0.02898 C -0.88693 0.03108 -0.88851 0.03276 -0.88914 0.03528 C -0.89024 0.0399 -0.89008 0.04494 -0.89071 0.04977 C -0.88961 0.0609 -0.89008 0.07245 -0.88756 0.08316 C -0.88599 0.08967 -0.86945 0.10815 -0.86725 0.11025 C -0.86268 0.11487 -0.85811 0.11928 -0.85307 0.12285 C -0.84819 0.12642 -0.84284 0.12852 -0.83748 0.13125 C -0.82441 0.13755 -0.82646 0.13671 -0.81559 0.13944 C -0.82709 0.14469 -0.81543 0.14007 -0.83906 0.14364 C -0.84173 0.14406 -0.84425 0.14511 -0.84693 0.14574 C -0.85276 0.14763 -0.8526 0.14763 -0.8578 0.14994 C -0.86551 0.16527 -0.85622 0.14595 -0.8641 0.16464 C -0.86504 0.16674 -0.8663 0.16863 -0.86725 0.17073 C -0.86788 0.17283 -0.86803 0.17514 -0.86882 0.17703 C -0.87055 0.18144 -0.87291 0.18543 -0.87496 0.18963 C -0.87559 0.19173 -0.87591 0.19383 -0.87654 0.19593 C -0.87795 0.1995 -0.87969 0.20286 -0.88126 0.20622 C -0.88221 0.20832 -0.88362 0.21021 -0.88441 0.21252 C -0.8852 0.21441 -0.88536 0.21672 -0.88599 0.21882 C -0.88693 0.22239 -0.88803 0.22575 -0.88914 0.22932 C -0.89039 0.23835 -0.89228 0.24486 -0.88914 0.25431 C -0.88709 0.25998 -0.88173 0.26313 -0.87811 0.2667 C -0.87339 0.27153 -0.8641 0.2814 -0.8641 0.2814 C -0.86299 0.2835 -0.86095 0.28518 -0.86095 0.2877 C -0.86095 0.29064 -0.86268 0.29358 -0.8641 0.29589 C -0.87134 0.30891 -0.86866 0.30009 -0.87654 0.31059 C -0.87843 0.3131 -0.87953 0.31625 -0.88126 0.31898 C -0.89685 0.34166 -0.89055 0.32717 -0.89685 0.34397 C -0.89591 0.3467 -0.89559 0.35027 -0.89386 0.35237 C -0.88788 0.35867 -0.86992 0.36581 -0.8641 0.36896 C -0.85937 0.37148 -0.8548 0.37463 -0.85008 0.37736 C -0.84331 0.38093 -0.83622 0.38366 -0.82961 0.38765 C -0.82063 0.39332 -0.81118 0.39857 -0.80315 0.40655 C -0.80095 0.40865 -0.79874 0.41033 -0.79685 0.41285 C -0.79543 0.41453 -0.7948 0.41705 -0.7937 0.41894 C -0.79417 0.42314 -0.79417 0.42755 -0.79528 0.43154 C -0.79717 0.43784 -0.80693 0.46283 -0.81087 0.47123 C -0.81339 0.47627 -0.81638 0.48068 -0.81874 0.48572 C -0.82063 0.48971 -0.82173 0.49412 -0.82347 0.49832 C -0.82488 0.50189 -0.82677 0.50504 -0.82819 0.50882 C -0.82882 0.51071 -0.83118 0.51407 -0.82961 0.51491 C -0.82803 0.51617 -0.82662 0.51197 -0.82504 0.51092 C -0.80362 0.49454 -0.83496 0.52037 -0.81244 0.50042 C -0.80473 0.49349 -0.78945 0.48299 -0.78284 0.48152 C -0.75969 0.47648 -0.78835 0.48341 -0.76236 0.47543 L -0.74835 0.47123 C -0.74992 0.46976 -0.75134 0.46808 -0.75307 0.46703 C -0.75858 0.46388 -0.76441 0.46094 -0.77024 0.45863 C -0.78095 0.45443 -0.79055 0.4538 -0.80158 0.45023 C -0.8115 0.44729 -0.82126 0.44267 -0.83118 0.43994 L -0.83906 0.43784 C -0.84016 0.43574 -0.84284 0.43385 -0.84221 0.43154 C -0.84142 0.42818 -0.83811 0.42734 -0.83591 0.42524 C -0.82693 0.41684 -0.81984 0.41117 -0.80929 0.40445 C -0.80331 0.40046 -0.79669 0.39794 -0.79055 0.39395 C -0.77528 0.38408 -0.76032 0.37316 -0.7452 0.36266 C -0.73496 0.35573 -0.72929 0.35405 -0.72173 0.34397 C -0.72 0.34145 -0.71858 0.3383 -0.71701 0.33557 C -0.72016 0.33494 -0.72331 0.33389 -0.72646 0.33347 C -0.74819 0.33095 -0.75228 0.33326 -0.77181 0.32717 C -0.78126 0.32423 -0.8 0.31688 -0.8 0.31688 C -0.80095 0.31478 -0.80299 0.3131 -0.80315 0.31059 C -0.80394 0.29358 -0.80284 0.29085 -0.8 0.2793 C -0.80158 0.27573 -0.80252 0.27174 -0.80473 0.2688 C -0.80662 0.26628 -0.81276 0.26376 -0.81559 0.2625 C -0.81669 0.26061 -0.81858 0.25893 -0.81874 0.25641 C -0.82016 0.2226 -0.81937 0.22911 -0.80614 0.20622 C -0.80347 0.20139 -0.79638 0.18837 -0.7937 0.18543 C -0.76614 0.15561 -0.77622 0.16926 -0.7515 0.15204 C -0.74614 0.14826 -0.74126 0.14343 -0.73591 0.13944 C -0.72662 0.13293 -0.71669 0.12789 -0.70772 0.12075 C -0.69827 0.11319 -0.70236 0.11676 -0.69512 0.11025 C -0.69669 0.10899 -0.69811 0.1071 -0.69984 0.10605 C -0.70378 0.10416 -0.7178 0.10248 -0.72016 0.10206 C -0.72945 0.09975 -0.74126 0.09555 -0.74992 0.09156 C -0.76945 0.08253 -0.76488 0.08589 -0.77496 0.07686 C -0.7737 0.06888 -0.77386 0.06489 -0.77024 0.05817 C -0.76898 0.05586 -0.76693 0.05418 -0.76551 0.05187 C -0.76394 0.04935 -0.76299 0.04536 -0.76095 0.04347 C -0.75717 0.04032 -0.75244 0.03948 -0.74835 0.03738 C -0.7178 0.021 -0.75827 0.04074 -0.72488 0.02688 C -0.72063 0.0252 -0.71669 0.02226 -0.71244 0.02058 C -0.70772 0.0189 -0.70299 0.01806 -0.69827 0.01638 C -0.68284 0.01113 -0.68189 0.0105 -0.67165 0.00609 C -0.6748 0.00462 -0.67811 0.00357 -0.6811 0.00189 C -0.68583 -0.00063 -0.69039 -0.0042 -0.69512 -0.00651 C -0.70079 -0.00903 -0.70677 -0.00987 -0.71244 -0.01281 C -0.72299 -0.01827 -0.73323 -0.0252 -0.74362 -0.0315 C -0.74551 -0.03276 -0.76362 -0.04305 -0.76709 -0.0462 C -0.76898 -0.04767 -0.77024 -0.0504 -0.77181 -0.05229 C -0.77134 -0.05649 -0.7715 -0.06111 -0.77024 -0.06489 C -0.76929 -0.06762 -0.76725 -0.0693 -0.76551 -0.07119 C -0.75496 -0.08211 -0.75591 -0.07917 -0.74205 -0.08568 C -0.73795 -0.08778 -0.73386 -0.09009 -0.72961 -0.09198 C -0.72441 -0.09429 -0.71906 -0.09597 -0.71402 -0.09828 C -0.70551 -0.10206 -0.69764 -0.10836 -0.68898 -0.11088 C -0.67906 -0.1134 -0.68362 -0.11193 -0.6748 -0.11487 C -0.67858 -0.11697 -0.68205 -0.11991 -0.68583 -0.12117 C -0.69039 -0.12285 -0.71402 -0.12789 -0.72173 -0.13167 C -0.72662 -0.13398 -0.73102 -0.13755 -0.73591 -0.14007 C -0.7378 -0.14112 -0.74 -0.14133 -0.74205 -0.14217 C -0.74362 -0.14259 -0.7452 -0.14343 -0.74677 -0.14427 C -0.74583 -0.14763 -0.74536 -0.15162 -0.74362 -0.15456 C -0.74158 -0.15813 -0.73827 -0.16002 -0.73591 -0.16296 C -0.72567 -0.17493 -0.73402 -0.16842 -0.72331 -0.17556 C -0.72756 -0.17745 -0.73165 -0.17976 -0.73591 -0.18165 C -0.77339 -0.19844 -0.81134 -0.20999 -0.85008 -0.22343 C -0.87197 -0.23099 -0.92016 -0.24485 -0.93764 -0.25892 L -0.94536 -0.26522 C -0.94331 -0.26795 -0.94158 -0.2711 -0.93921 -0.27341 C -0.93622 -0.27635 -0.91858 -0.28874 -0.91575 -0.29021 C -0.91118 -0.29231 -0.9063 -0.29273 -0.90158 -0.29441 C -0.88693 -0.29987 -0.88992 -0.30071 -0.87654 -0.3047 C -0.87354 -0.30575 -0.87039 -0.30596 -0.86725 -0.3068 C -0.86504 -0.30743 -0.86299 -0.30827 -0.86095 -0.3089 C -0.8652 -0.30974 -0.86929 -0.31121 -0.87339 -0.311 C -1.04851 -0.30533 -0.9326 -0.30911 -1.03764 -0.29861 C -1.09701 -0.29252 -1.12126 -0.29378 -1.18772 -0.29231 C -1.18362 -0.29147 -1.17953 -0.29063 -1.17528 -0.29021 C -1.15102 -0.28811 -1.13433 -0.28958 -1.11118 -0.28391 C -1.09181 -0.27908 -1.07244 -0.27362 -1.05323 -0.26732 C -1.02992 -0.25934 -1.04079 -0.26291 -1.02047 -0.25682 C -1.0189 -0.25535 -1.01606 -0.25514 -1.01575 -0.25262 C -1.01433 -0.24128 -1.03102 -0.23897 -1.03291 -0.23813 C -1.07291 -0.21923 -1.01433 -0.24485 -1.0611 -0.22763 C -1.06536 -0.22595 -1.06945 -0.22343 -1.0737 -0.22133 C -1.07512 -0.22049 -1.07669 -0.21986 -1.07827 -0.21923 C -1.06221 -0.21209 -1.07449 -0.2165 -1.05181 -0.21293 C -1.04394 -0.21188 -1.03606 -0.20999 -1.02835 -0.20873 C -1.0189 -0.20726 -1.00945 -0.206 -1.00016 -0.20474 C -0.99181 -0.2018 -0.98347 -0.19886 -0.97512 -0.19634 C -0.94725 -0.18795 -0.96772 -0.19655 -0.94851 -0.18795 C -0.94803 -0.18585 -0.94835 -0.18291 -0.94693 -0.18165 C -0.94473 -0.17976 -0.94173 -0.18018 -0.93921 -0.17955 C -0.93402 -0.17871 -0.92866 -0.17871 -0.92347 -0.17745 C -0.90315 -0.17304 -0.88284 -0.16821 -0.86252 -0.16296 C -0.81354 -0.15015 -0.82693 -0.15666 -0.80158 -0.14217 C -0.80205 -0.13923 -0.80378 -0.1365 -0.80315 -0.13377 C -0.80205 -0.12978 -0.79386 -0.1281 -0.79213 -0.12747 C -0.77591 -0.11508 -0.78693 -0.12201 -0.77024 -0.11487 C -0.76394 -0.11235 -0.7578 -0.10941 -0.7515 -0.10668 L -0.74677 -0.10458 C -0.74488 -0.10206 -0.74236 -0.09618 -0.7389 -0.10248 C -0.73701 -0.10605 -0.73591 -0.11487 -0.73591 -0.11487 L -0.74362 -0.14007 L -0.74677 -0.17136 L -0.74677 -0.1713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25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文鼎粗毛楷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2019-10-29T07:57:09Z</dcterms:modified>
  <dc:language>zh-TW</dc:language>
</cp:coreProperties>
</file>