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1036320" y="441960"/>
            <a:ext cx="4373880" cy="25705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「一」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開頭的成語嗎？</a:t>
            </a:r>
          </a:p>
          <a:p>
            <a:pPr algn="ctr"/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1097280"/>
            <a:ext cx="3032760" cy="149352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一見如故</a:t>
            </a:r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3969840" y="1097280"/>
            <a:ext cx="3032760" cy="1493520"/>
          </a:xfrm>
          <a:prstGeom prst="wedgeRoundRectCallout">
            <a:avLst>
              <a:gd name="adj1" fmla="val -12793"/>
              <a:gd name="adj2" fmla="val 89031"/>
              <a:gd name="adj3" fmla="val 16667"/>
            </a:avLst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02600" y="1097280"/>
            <a:ext cx="3032760" cy="1493520"/>
          </a:xfrm>
          <a:prstGeom prst="wedgeRoundRectCallout">
            <a:avLst>
              <a:gd name="adj1" fmla="val -22843"/>
              <a:gd name="adj2" fmla="val 75765"/>
              <a:gd name="adj3" fmla="val 16667"/>
            </a:avLst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5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1996440" y="792480"/>
            <a:ext cx="3033840" cy="152400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pPr algn="ctr"/>
            <a:r>
              <a:rPr lang="zh-TW" altLang="en-US" sz="32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小熊，那你呢？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5364000" y="792480"/>
            <a:ext cx="3033840" cy="1524000"/>
          </a:xfrm>
          <a:prstGeom prst="wedgeRoundRectCallout">
            <a:avLst>
              <a:gd name="adj1" fmla="val -11791"/>
              <a:gd name="adj2" fmla="val 90500"/>
              <a:gd name="adj3" fmla="val 16667"/>
            </a:avLst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pPr algn="ctr"/>
            <a:r>
              <a:rPr lang="zh-TW" altLang="en-US" sz="44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我想想</a:t>
            </a:r>
            <a:r>
              <a:rPr lang="en-US" altLang="zh-TW" sz="44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800000" y="27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977720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6514800" y="924000"/>
            <a:ext cx="3033840" cy="1524000"/>
          </a:xfrm>
          <a:prstGeom prst="wedgeRoundRectCallou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一時忘記</a:t>
            </a:r>
            <a:endParaRPr lang="zh-TW" altLang="en-US" sz="44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2457360" y="15658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4409E-6 0.00021 L 7.24409E-6 0.00021 C 0.00552 0.00084 0.01103 0.00126 0.01654 0.0021 C 0.01953 0.00252 0.02268 0.00336 0.02568 0.0042 C 0.02772 0.00462 0.02961 0.00588 0.03166 0.00609 C 0.03875 0.00714 0.04583 0.00735 0.05292 0.00819 C 0.05686 0.00861 0.06095 0.00966 0.06489 0.01029 C 0.07292 0.01113 0.08111 0.01134 0.08914 0.01218 C 0.09418 0.01281 0.09922 0.01365 0.10426 0.01428 C 0.10883 0.01554 0.11324 0.01722 0.1178 0.01827 C 0.1219 0.01911 0.12599 0.01932 0.12993 0.02037 C 0.13701 0.02226 0.14993 0.02856 0.1556 0.03234 C 0.16001 0.03528 0.16552 0.03864 0.1693 0.04242 C 0.17103 0.0441 0.17245 0.04641 0.17387 0.04851 C 0.17749 0.05439 0.18694 0.07035 0.1904 0.07875 C 0.19465 0.08904 0.18804 0.08127 0.19654 0.08883 C 0.19701 0.09156 0.19701 0.0945 0.19796 0.09681 C 0.19906 0.09933 0.20111 0.1008 0.20253 0.1029 C 0.21009 0.11466 0.20363 0.10794 0.21166 0.11508 C 0.21465 0.12117 0.21418 0.1218 0.21922 0.12516 C 0.22064 0.126 0.22221 0.126 0.22363 0.12705 C 0.23938 0.13881 0.22552 0.13398 0.24489 0.13713 C 0.26394 0.13587 0.28331 0.13629 0.30237 0.13314 C 0.30772 0.1323 0.31229 0.12747 0.31749 0.12516 C 0.34347 0.11298 0.32961 0.12516 0.36583 0.09891 C 0.37135 0.09492 0.3767 0.09051 0.38237 0.08673 C 0.40347 0.07287 0.39513 0.08106 0.41575 0.06468 C 0.42867 0.05418 0.42946 0.05187 0.44142 0.04053 C 0.45261 0.02982 0.45513 0.03024 0.46709 0.01428 C 0.47638 0.00168 0.47182 0.00693 0.48064 -0.00189 C 0.48174 -0.00462 0.48221 -0.00756 0.48379 -0.00987 C 0.48489 -0.01176 0.48725 -0.01197 0.4882 -0.01407 C 0.48946 -0.01638 0.49166 -0.02331 0.48977 -0.02205 C 0.48709 -0.02037 0.48678 -0.01533 0.4852 -0.01197 C 0.47418 0.01176 0.49387 -0.03297 0.47922 0.00609 C 0.47749 0.0105 0.47497 0.01407 0.47308 0.01827 C 0.46568 0.03549 0.46788 0.04053 0.45497 0.06069 C 0.44898 0.06993 0.44237 0.07875 0.43686 0.08883 C 0.43135 0.09891 0.42678 0.11025 0.42016 0.11907 L 0.40205 0.14322 C 0.40001 0.14595 0.3978 0.14826 0.39607 0.15141 C 0.38867 0.16359 0.39229 0.15834 0.38552 0.16737 C 0.38284 0.17787 0.38095 0.1806 0.39749 0.16548 C 0.45229 0.11571 0.38709 0.16821 0.43229 0.12516 C 0.43938 0.11844 0.44694 0.11256 0.45355 0.105 C 0.46016 0.09702 0.4652 0.08694 0.47166 0.07875 C 0.4778 0.07077 0.48505 0.06447 0.49135 0.05649 C 0.50379 0.04032 0.51812 0.02562 0.52757 0.00609 C 0.54599 -0.03192 0.53969 -0.01596 0.54867 -0.04011 C 0.5493 -0.04347 0.54961 -0.04683 0.55024 -0.05019 C 0.55072 -0.05291 0.55182 -0.05564 0.55182 -0.05837 C 0.55182 -0.06236 0.55119 -0.06656 0.55024 -0.07034 C 0.54898 -0.07538 0.54316 -0.08147 0.54111 -0.08462 C 0.53953 -0.08714 0.53859 -0.09029 0.5367 -0.0926 C 0.5315 -0.09869 0.52977 -0.09806 0.52457 -0.10058 C 0.51733 -0.10436 0.5156 -0.10583 0.50788 -0.10877 C 0.503 -0.11045 0.49434 -0.11192 0.48977 -0.11276 C 0.46914 -0.11213 0.44835 -0.11234 0.42772 -0.11066 C 0.41544 -0.10982 0.38599 -0.09239 0.38095 -0.0905 C 0.34741 -0.07832 0.38111 -0.09197 0.34772 -0.07454 C 0.32694 -0.06362 0.33087 -0.06908 0.30993 -0.05627 C 0.3041 -0.0527 0.2989 -0.04809 0.29324 -0.04431 C 0.28772 -0.04053 0.2819 -0.03801 0.27654 -0.03423 C 0.27276 -0.03129 0.26977 -0.02688 0.26599 -0.02415 C 0.26174 -0.02079 0.2567 -0.01932 0.25245 -0.01596 C 0.24961 -0.01386 0.24725 -0.01092 0.24489 -0.00798 C 0.23513 0.00399 0.23717 0.00021 0.23276 0.01218 C 0.23481 0.01428 0.23623 0.01827 0.23875 0.01827 C 0.24741 0.01827 0.26205 0.01218 0.27056 0.00609 C 0.27796 0.00084 0.28835 -0.00903 0.29481 -0.01596 C 0.29938 -0.02121 0.30457 -0.02583 0.30835 -0.03213 C 0.32804 -0.0653 0.32788 -0.0695 0.33859 -0.10268 C 0.34174 -0.13271 0.34442 -0.14531 0.34016 -0.17933 C 0.33827 -0.19361 0.32741 -0.21167 0.32048 -0.22154 C 0.31245 -0.23288 0.29938 -0.24737 0.28867 -0.25388 C 0.27985 -0.25934 0.2567 -0.26795 0.24631 -0.27005 C 0.23985 -0.27131 0.23324 -0.27131 0.22678 -0.27194 C 0.21575 -0.27026 0.18347 -0.2669 0.1693 -0.25997 C 0.12001 -0.23561 0.14568 -0.24695 0.11481 -0.22364 C 0.10898 -0.21923 0.10268 -0.21587 0.0967 -0.21146 C 0.07261 -0.19403 0.09024 -0.20579 0.06946 -0.18731 C 0.06615 -0.18437 0.06205 -0.18269 0.0589 -0.17933 C 0.05339 -0.17324 0.04946 -0.16484 0.04379 -0.15917 C 0.04174 -0.15707 0.03953 -0.15539 0.0378 -0.15308 C 0.03638 -0.1514 0.03575 -0.14909 0.03465 -0.14699 C 0.03324 -0.14426 0.03135 -0.14195 0.03024 -0.13901 C 0.02883 -0.13586 0.02804 -0.13229 0.02709 -0.12893 C 0.02473 -0.12053 0.02568 -0.122 0.0241 -0.11066 C 0.02363 -0.1073 0.02316 -0.10394 0.02268 -0.10058 C 0.02316 -0.08525 0.02221 -0.0695 0.0241 -0.05438 C 0.02473 -0.04956 0.02772 -0.04578 0.03024 -0.04221 C 0.03229 -0.03906 0.03513 -0.03675 0.0378 -0.03423 C 0.04111 -0.03066 0.04268 -0.0294 0.04678 -0.02814 C 0.04977 -0.0273 0.05292 -0.02667 0.05591 -0.02604 C 0.05985 -0.02667 0.0641 -0.02625 0.06804 -0.02814 C 0.07135 -0.02982 0.07418 -0.03318 0.07701 -0.03612 C 0.0852 -0.04431 0.0904 -0.05124 0.0967 -0.06236 C 0.09953 -0.0674 0.1019 -0.07307 0.10426 -0.07853 C 0.1115 -0.09533 0.11544 -0.10415 0.11938 -0.12284 C 0.12253 -0.13796 0.12489 -0.15938 0.12694 -0.17534 C 0.12489 -0.19949 0.12394 -0.22385 0.12095 -0.24779 C 0.11827 -0.26795 0.11324 -0.2711 0.10127 -0.28202 C 0.09638 -0.28643 0.09135 -0.29084 0.08615 -0.2942 C 0.07497 -0.30113 0.06505 -0.30176 0.05292 -0.30407 C 0.02867 -0.30092 0.00426 -0.29924 -0.01968 -0.2942 C -0.03921 -0.29 -0.06519 -0.27656 -0.08314 -0.26606 C -0.13732 -0.23414 -0.14834 -0.22889 -0.19511 -0.18542 C -0.20566 -0.17555 -0.21637 -0.16547 -0.22535 -0.15308 C -0.23306 -0.14237 -0.23842 -0.12893 -0.24503 -0.11675 C -0.2485 -0.10205 -0.25275 -0.08756 -0.25558 -0.07244 C -0.25732 -0.0632 -0.25858 -0.05375 -0.25858 -0.04431 C -0.25858 -0.02667 -0.25763 -0.00903 -0.25558 0.00819 C -0.25464 0.01596 -0.25196 0.0231 -0.24944 0.03045 C -0.2455 0.04221 -0.23826 0.0588 -0.23133 0.06867 C -0.22818 0.07329 -0.2244 0.07686 -0.22078 0.08085 C -0.21732 0.08442 -0.21417 0.08841 -0.21023 0.09093 C -0.20739 0.09261 -0.20409 0.09219 -0.2011 0.09282 C -0.18802 0.08484 -0.17369 0.0798 -0.16188 0.06867 C -0.15306 0.06048 -0.14755 0.04746 -0.14062 0.03633 C -0.1096 -0.01344 -0.10834 -0.01932 -0.08015 -0.0905 C -0.07747 -0.09764 -0.07574 -0.1052 -0.07417 -0.11276 C -0.07275 -0.11927 -0.07212 -0.1262 -0.07117 -0.13292 C -0.07054 -0.14426 -0.06834 -0.15581 -0.0696 -0.16715 C -0.07117 -0.18185 -0.07984 -0.19634 -0.08928 -0.20348 C -0.09291 -0.20621 -0.09732 -0.20621 -0.10141 -0.20747 C -0.11448 -0.20075 -0.12802 -0.1955 -0.14062 -0.18731 C -0.14976 -0.18143 -0.15763 -0.1724 -0.16629 -0.16526 C -0.18535 -0.14951 -0.20487 -0.1346 -0.22377 -0.11885 C -0.24692 -0.09932 -0.24913 -0.09743 -0.26613 -0.07034 C -0.27102 -0.06278 -0.2759 -0.05501 -0.27968 -0.0462 C -0.2855 -0.03339 -0.28692 -0.02016 -0.28881 -0.00588 C -0.28991 0.0021 -0.29086 0.01029 -0.2918 0.01827 C -0.29102 0.05649 -0.29684 0.07371 -0.28582 0.10101 C -0.28456 0.10395 -0.28299 0.10668 -0.28125 0.10899 C -0.27826 0.11298 -0.2759 0.1134 -0.27212 0.11508 C -0.25732 0.10647 -0.25858 0.1092 -0.24503 0.08673 C -0.22724 0.05733 -0.20661 0.02982 -0.19354 -0.00399 C -0.15543 -0.10289 -0.17102 -0.05501 -0.14519 -0.14699 C -0.1422 -0.17765 -0.13495 -0.20285 -0.1422 -0.23162 C -0.14299 -0.23498 -0.14472 -0.23771 -0.14676 -0.23981 C -0.14834 -0.24128 -0.1507 -0.24107 -0.15275 -0.2417 C -0.16976 -0.23729 -0.16487 -0.24002 -0.18755 -0.21356 C -0.18897 -0.21188 -0.23448 -0.16085 -0.24188 -0.14699 C -0.24755 -0.13691 -0.25385 -0.12767 -0.25858 -0.11675 C -0.26865 -0.09386 -0.27511 -0.07097 -0.28125 -0.0462 C -0.28346 -0.03759 -0.28582 -0.02898 -0.28724 -0.01995 C -0.28881 -0.01134 -0.29086 0.01155 -0.2918 0.02226 C -0.29133 0.02961 -0.29196 0.03738 -0.29039 0.04452 C -0.28976 0.04683 -0.28724 0.04998 -0.28582 0.04851 C -0.27511 0.03822 -0.26661 0.02436 -0.257 0.01218 C -0.23385 -0.01785 -0.21102 -0.04872 -0.18755 -0.07853 C -0.16865 -0.10247 -0.14676 -0.12221 -0.13007 -0.14909 C -0.07795 -0.23288 -0.09952 -0.19466 -0.06362 -0.26186 C -0.06299 -0.26543 -0.05606 -0.29756 -0.05606 -0.30806 C -0.05606 -0.31079 -0.057 -0.31352 -0.05747 -0.31625 C -0.07984 -0.29462 -0.08724 -0.28874 -0.11039 -0.25598 C -0.12598 -0.23372 -0.14425 -0.21419 -0.15732 -0.18941 C -0.1759 -0.15392 -0.18031 -0.14804 -0.19511 -0.11066 C -0.19905 -0.101 -0.20283 -0.09092 -0.20566 -0.08042 C -0.20913 -0.06761 -0.21338 -0.03906 -0.2148 -0.02415 C -0.21606 -0.01008 -0.21779 0.01827 -0.21779 0.01827 C -0.21621 0.02037 -0.21543 0.02394 -0.21322 0.02436 C -0.21054 0.02478 -0.20787 0.02226 -0.20566 0.02037 C -0.19117 0.00756 -0.17826 -0.0084 -0.1633 -0.01995 C -0.11653 -0.05669 -0.09984 -0.07118 -0.05747 -0.10058 C -0.04755 -0.10772 -0.0381 -0.11696 -0.02724 -0.12074 L -0.00456 -0.12893 C -0.00204 -0.10079 -0.00173 -0.10793 -0.00613 -0.06635 C -0.00913 -0.03801 -0.01228 -0.00966 -0.01669 0.01827 C -0.01921 0.03444 -0.0222 0.0504 -0.02425 0.06657 C -0.02629 0.08337 -0.02739 0.10017 -0.02881 0.11697 C -0.03117 0.14637 -0.03322 0.18501 -0.0348 0.21378 C -0.03432 0.22995 -0.03747 0.24696 -0.03338 0.26229 C -0.03196 0.26712 -0.02724 0.25557 -0.02425 0.25221 C -0.01795 0.24465 -0.02031 0.24591 -0.01369 0.23604 C -0.00724 0.22638 -0.00031 0.21756 0.00599 0.20769 C 0.01182 0.19866 0.01623 0.18732 0.02111 0.17745 C 0.02615 0.16737 0.02583 0.17115 0.03024 0.15939 C 0.03087 0.1575 0.03166 0.1512 0.03166 0.1533 C 0.03166 0.16212 0.023 0.17871 0.02111 0.18165 C 0.01607 0.18963 0.01087 0.19761 0.00599 0.2058 C 0.00237 0.21168 -0.00047 0.2184 -0.00456 0.22386 L -0.02267 0.24801 C -0.02519 0.25137 -0.02755 0.25515 -0.03023 0.25809 C -0.03338 0.26145 -0.03637 0.26502 -0.03936 0.26817 C -0.04141 0.27027 -0.04346 0.27216 -0.04535 0.27426 C -0.04708 0.27615 -0.04818 0.27867 -0.04991 0.28035 C -0.05133 0.28161 -0.05448 0.28245 -0.05448 0.28245 L 0.03465 0.04053 " pathEditMode="relative" ptsTypes="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7464 0.2627 L 0.77464 0.2627 C 0.76897 0.26123 0.76346 0.26018 0.75795 0.25871 C 0.75638 0.25808 0.75496 0.25661 0.75338 0.25661 C 0.72472 0.25661 0.6959 0.25787 0.66724 0.25871 C 0.63165 0.2606 0.59716 0.2627 0.56141 0.2627 L 0.40724 0.2606 C 0.35149 0.25535 0.41701 0.26102 0.29984 0.25661 C 0.29323 0.2564 0.28677 0.25514 0.28015 0.25451 L 0.25449 0.25262 C 0.24945 0.25199 0.24441 0.25115 0.23937 0.25052 C 0.2233 0.24905 0.20708 0.24842 0.19102 0.24653 L 0.15464 0.24254 C 0.14945 0.24065 0.14346 0.23855 0.13811 0.23855 C 0.13307 0.23855 0.12803 0.23981 0.12299 0.24044 C 0.12141 0.24191 0.11952 0.24254 0.11842 0.24443 C 0.11748 0.24611 0.11764 0.24863 0.11685 0.25052 C 0.11606 0.25283 0.11496 0.25451 0.11386 0.25661 C 0.10598 0.3089 0.11118 0.27068 0.11386 0.39773 C 0.11401 0.40256 0.1148 0.40718 0.11543 0.4118 C 0.11701 0.42356 0.11732 0.4181 0.12 0.43196 L 0.12299 0.44813 C 0.12346 0.45086 0.12378 0.45359 0.12441 0.45632 C 0.12551 0.46031 0.12677 0.4643 0.12756 0.46829 C 0.1285 0.47375 0.12976 0.479 0.13055 0.48446 C 0.13401 0.50735 0.13228 0.4979 0.13512 0.5126 C 0.13559 0.52016 0.1359 0.52751 0.13653 0.53486 C 0.13701 0.53906 0.13858 0.54473 0.13952 0.54893 C 0.14015 0.55565 0.1411 0.56237 0.1411 0.56909 C 0.1411 0.60752 0.14126 0.64573 0.13952 0.68395 C 0.13952 0.6871 0.13764 0.67849 0.13653 0.67597 C 0.13464 0.67156 0.12945 0.66253 0.12756 0.6598 C 0.12472 0.65623 0.12126 0.6535 0.11842 0.64972 C 0.11606 0.64678 0.1148 0.64258 0.11244 0.63964 C 0.10866 0.63523 0.10378 0.63229 0.10031 0.62768 C 0.08708 0.60983 0.10378 0.63145 0.09118 0.6176 C 0.07952 0.60458 0.09338 0.61739 0.0822 0.60752 C 0.07701 0.5798 0.07716 0.58715 0.08063 0.54494 C 0.08094 0.542 0.08267 0.53948 0.08362 0.53696 C 0.08409 0.5315 0.08425 0.52604 0.08519 0.52079 C 0.08582 0.51722 0.08756 0.51407 0.08819 0.51071 C 0.08897 0.50609 0.08897 0.50126 0.08976 0.49664 C 0.09008 0.49454 0.09086 0.49265 0.09118 0.49055 C 0.0948 0.46913 0.09086 0.48593 0.09417 0.47228 C 0.0948 0.46766 0.09512 0.46283 0.09575 0.45821 C 0.09606 0.45611 0.09701 0.45422 0.09732 0.45212 C 0.09984 0.43511 0.09764 0.44246 0.10031 0.42797 C 0.10063 0.42587 0.10141 0.42398 0.10173 0.42188 C 0.10252 0.41789 0.10267 0.4139 0.1033 0.40991 C 0.10378 0.40655 0.10425 0.40319 0.10488 0.39983 C 0.10519 0.3971 0.10582 0.39437 0.1063 0.39164 C 0.10882 0.37988 0.10693 0.39185 0.10929 0.37757 C 0.11401 0.34985 0.10834 0.3803 0.11244 0.3614 C 0.11291 0.35888 0.11323 0.35594 0.11386 0.35342 C 0.11638 0.34439 0.11701 0.34754 0.11842 0.33935 C 0.1211 0.32297 0.11764 0.33158 0.12299 0.32108 C 0.12346 0.31709 0.12346 0.31289 0.12441 0.30911 C 0.12645 0.30197 0.12992 0.29588 0.13197 0.28895 C 0.13307 0.28559 0.13401 0.28202 0.13512 0.27887 C 0.1359 0.27614 0.13732 0.27362 0.13811 0.27068 C 0.14173 0.25766 0.13984 0.25787 0.14409 0.24653 C 0.1485 0.23477 0.14614 0.24653 0.15023 0.23246 C 0.15086 0.22973 0.15102 0.227 0.15165 0.22427 C 0.15889 0.19865 0.15071 0.2312 0.15779 0.2102 C 0.15905 0.20642 0.15952 0.20201 0.16078 0.19823 C 0.16157 0.19529 0.16299 0.19277 0.16378 0.19004 C 0.16488 0.18605 0.16535 0.18185 0.16677 0.17807 C 0.16787 0.17534 0.16897 0.17261 0.16976 0.16988 C 0.17086 0.16652 0.17181 0.16316 0.17291 0.1598 C 0.1737 0.15707 0.17496 0.15455 0.1759 0.15182 C 0.17968 0.14006 0.17464 0.15119 0.18047 0.13964 C 0.18094 0.13691 0.18126 0.13418 0.18189 0.13166 C 0.18283 0.12747 0.18488 0.11949 0.18488 0.11949 C 0.18441 0.11319 0.18519 0.10248 0.18047 0.09744 C 0.17921 0.09597 0.17732 0.09618 0.1759 0.09534 C 0.1622 0.0861 0.18299 0.09618 0.16378 0.08925 C 0.16063 0.0882 0.15779 0.08652 0.15464 0.08526 C 0.15323 0.08463 0.15181 0.08358 0.15023 0.08316 L 0.13811 0.08127 C 0.12771 0.07665 0.14031 0.08169 0.12141 0.07728 C 0.11984 0.07686 0.11842 0.0756 0.11685 0.07518 C 0.1085 0.07245 0.10819 0.0735 0.09874 0.07119 C 0.09669 0.07056 0.0948 0.06972 0.09275 0.06909 C 0.09023 0.06846 0.08771 0.06783 0.08519 0.0672 L -0.01465 0.06909 C -0.05276 0.07035 -0.01622 0.06993 -0.03575 0.07308 C -0.04173 0.07413 -0.04788 0.07434 -0.05386 0.07518 C -0.05701 0.0756 -0.06 0.07623 -0.06299 0.07728 C -0.07292 0.08022 -0.06126 0.07896 -0.07512 0.08127 C -0.08111 0.08211 -0.08725 0.08253 -0.09323 0.08316 C -0.09575 0.084 -0.09827 0.08463 -0.10079 0.08526 C -0.10425 0.0861 -0.10788 0.08631 -0.11134 0.08736 C -0.11339 0.08778 -0.11544 0.08883 -0.11748 0.08925 C -0.12347 0.09072 -0.12961 0.09135 -0.13559 0.09324 C -0.13764 0.09408 -0.13953 0.09492 -0.14158 0.09534 C -0.14567 0.09618 -0.14977 0.09639 -0.1537 0.09744 C -0.1674 0.10038 -0.15071 0.09891 -0.16882 0.10143 C -0.17544 0.10227 -0.18189 0.10248 -0.18851 0.10332 C -0.20111 0.10521 -0.21386 0.10605 -0.2263 0.10941 C -0.23433 0.11151 -0.23134 0.11151 -0.23528 0.11151 L -0.23528 0.10752 " pathEditMode="relative" ptsTypes="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文鼎勘亭流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2019-10-29T07:55:15Z</dcterms:modified>
  <dc:language>zh-TW</dc:language>
</cp:coreProperties>
</file>