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02228" y="1227910"/>
            <a:ext cx="2808514" cy="1489166"/>
          </a:xfrm>
          <a:prstGeom prst="wedgeEllipseCallout">
            <a:avLst>
              <a:gd name="adj1" fmla="val -40368"/>
              <a:gd name="adj2" fmla="val 697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860271" y="1126081"/>
            <a:ext cx="2547257" cy="14499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4092634" y="1126080"/>
            <a:ext cx="2456126" cy="14499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一鼓作氣</a:t>
            </a:r>
            <a:endParaRPr lang="zh-TW" altLang="en-US" dirty="0"/>
          </a:p>
        </p:txBody>
      </p:sp>
      <p:sp>
        <p:nvSpPr>
          <p:cNvPr id="4" name="雲朵形圖說文字 3"/>
          <p:cNvSpPr/>
          <p:nvPr/>
        </p:nvSpPr>
        <p:spPr>
          <a:xfrm>
            <a:off x="7142426" y="1126079"/>
            <a:ext cx="2312126" cy="14499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28548" y="346406"/>
            <a:ext cx="2664823" cy="1802674"/>
          </a:xfrm>
          <a:prstGeom prst="wedgeEllipseCallout">
            <a:avLst>
              <a:gd name="adj1" fmla="val -28676"/>
              <a:gd name="adj2" fmla="val 596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364000" y="587828"/>
            <a:ext cx="2891726" cy="167204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91600" y="162286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6309361" y="797735"/>
            <a:ext cx="2677886" cy="165026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638 0.03633 L -0.19638 0.03633 C -0.20252 0.0336 -0.20866 0.03108 -0.21464 0.02835 C -0.21827 0.02646 -0.22142 0.02352 -0.22519 0.02226 C -0.22866 0.02079 -0.23228 0.02121 -0.23575 0.02016 C -0.23984 0.01911 -0.24393 0.01764 -0.24787 0.01617 C -0.27071 0.00714 -0.25386 0.01386 -0.26756 0.00609 C -0.27307 0.00294 -0.27417 0.00399 -0.2811 0.0021 C -0.29008 -0.00063 -0.28094 0.00021 -0.29165 -0.00189 C -0.29622 -0.00294 -0.30079 -0.00315 -0.30535 -0.00399 C -0.31039 -0.00504 -0.31543 -0.00672 -0.32047 -0.00798 C -0.32299 -0.00861 -0.32535 -0.00966 -0.32803 -0.01008 L -0.36425 -0.01407 C -0.36976 -0.0147 -0.37527 -0.01554 -0.38094 -0.01617 C -0.39102 -0.01701 -0.4011 -0.01743 -0.41118 -0.01806 C -0.41512 -0.01869 -0.41921 -0.01932 -0.42315 -0.02016 C -0.42535 -0.02058 -0.42724 -0.02163 -0.42929 -0.02205 C -0.43275 -0.0231 -0.43638 -0.02352 -0.43984 -0.02415 C -0.44283 -0.02478 -0.44582 -0.02562 -0.44897 -0.02625 C -0.45449 -0.02709 -0.46 -0.02751 -0.46551 -0.02814 C -0.49716 -0.03255 -0.4526 -0.02772 -0.49732 -0.03213 C -0.50031 -0.03297 -0.50331 -0.03339 -0.5063 -0.03423 C -0.50787 -0.03465 -0.50929 -0.03591 -0.51086 -0.03633 C -0.5159 -0.03738 -0.52094 -0.03738 -0.52598 -0.03822 C -0.52913 -0.03885 -0.53212 -0.03948 -0.53512 -0.04032 C -0.53716 -0.04074 -0.53905 -0.04179 -0.5411 -0.04221 C -0.54567 -0.04326 -0.55023 -0.04347 -0.5548 -0.04431 C -0.57827 -0.04872 -0.5485 -0.04389 -0.56834 -0.0483 C -0.57244 -0.04914 -0.57638 -0.04956 -0.58047 -0.05039 L -0.59102 -0.05228 C -0.59449 -0.05396 -0.59811 -0.05564 -0.60157 -0.05648 C -0.60614 -0.05732 -0.61071 -0.05774 -0.61527 -0.05837 C -0.61669 -0.059 -0.61827 -0.06005 -0.61968 -0.06047 C -0.62882 -0.06278 -0.63921 -0.06467 -0.6485 -0.06656 C -0.66346 -0.07307 -0.63575 -0.06131 -0.66362 -0.07055 C -0.6663 -0.07139 -0.6685 -0.0737 -0.67118 -0.07454 C -0.6863 -0.07958 -0.67905 -0.07265 -0.69685 -0.08063 C -0.69984 -0.08189 -0.70283 -0.08357 -0.70598 -0.08462 C -0.70834 -0.08546 -0.71102 -0.08588 -0.71354 -0.08672 C -0.71559 -0.08714 -0.71748 -0.08798 -0.71953 -0.08861 C -0.72205 -0.08945 -0.72456 -0.08987 -0.72708 -0.09071 C -0.73023 -0.09176 -0.73307 -0.09365 -0.73622 -0.0947 C -0.74268 -0.09659 -0.75827 -0.09806 -0.76331 -0.09869 C -0.76614 -0.09911 -0.77795 -0.10142 -0.78157 -0.10268 C -0.78409 -0.10373 -0.78645 -0.10583 -0.78913 -0.10688 C -0.79401 -0.10856 -0.79921 -0.1094 -0.80425 -0.11087 L -0.81937 -0.11486 L -0.82693 -0.11696 C -0.84205 -0.11612 -0.85716 -0.11612 -0.87228 -0.11486 C -0.87433 -0.11465 -0.87622 -0.11339 -0.87827 -0.11276 C -0.88173 -0.11192 -0.88535 -0.1115 -0.88882 -0.11087 C -0.89039 -0.11024 -0.89181 -0.10919 -0.89338 -0.10877 C -0.90031 -0.10667 -0.90157 -0.10793 -0.90693 -0.10478 C -0.91449 -0.10058 -0.91228 -0.101 -0.91905 -0.0947 C -0.92205 -0.09197 -0.92567 -0.09008 -0.92819 -0.08672 C -0.9296 -0.08462 -0.93102 -0.08252 -0.93275 -0.08063 C -0.93464 -0.07832 -0.93685 -0.07685 -0.93874 -0.07454 C -0.94708 -0.06446 -0.94677 -0.06446 -0.95228 -0.05438 C -0.9559 -0.04011 -0.95354 -0.04578 -0.95842 -0.03633 C -0.95937 -0.0315 -0.96031 -0.02688 -0.96142 -0.02205 C -0.96189 -0.02016 -0.96236 -0.01806 -0.96299 -0.01617 C -0.96378 -0.01344 -0.96488 -0.01071 -0.96598 -0.00798 C -0.96645 -0.00462 -0.96693 -0.00126 -0.9674 0.0021 C -0.96787 0.0042 -0.96866 0.00609 -0.96897 0.00819 C -0.9696 0.01218 -0.97008 0.01617 -0.97055 0.02016 C -0.97228 0.03738 -0.97212 0.04242 -0.97354 0.06048 C -0.97401 0.06594 -0.97449 0.07119 -0.97496 0.07665 C -0.97197 0.11298 -0.96976 0.14931 -0.96598 0.18543 C -0.96567 0.18837 -0.96425 0.1911 -0.96299 0.19362 C -0.95354 0.21231 -0.96079 0.19635 -0.95086 0.20958 C -0.94913 0.2121 -0.94803 0.21525 -0.9463 0.21777 C -0.94519 0.21924 -0.93779 0.22638 -0.93575 0.22785 C -0.9337 0.22932 -0.93165 0.23016 -0.9296 0.23184 C -0.92756 0.23352 -0.92582 0.23604 -0.92362 0.23793 C -0.92016 0.24087 -0.91653 0.24297 -0.91307 0.24591 C -0.89858 0.2583 -0.91795 0.2457 -0.89496 0.25998 C -0.88834 0.26418 -0.87905 0.26901 -0.87228 0.27216 C -0.86315 0.27636 -0.8537 0.27909 -0.84504 0.28434 C -0.84047 0.28686 -0.83606 0.29022 -0.83134 0.29232 C -0.82708 0.29421 -0.82236 0.29484 -0.81779 0.29631 C -0.81275 0.2982 -0.80787 0.30072 -0.80268 0.3024 C -0.7726 0.31185 -0.79968 0.30009 -0.76787 0.31248 C -0.76173 0.31479 -0.7559 0.31815 -0.74976 0.32046 C -0.74378 0.32277 -0.73764 0.32466 -0.73165 0.32655 C -0.71606 0.33138 -0.70063 0.33768 -0.68472 0.34062 L -0.66362 0.34482 C -0.61905 0.35406 -0.65386 0.34818 -0.60913 0.3549 C -0.58047 0.35406 -0.55165 0.35469 -0.52299 0.3528 C -0.52126 0.35259 -0.5085 0.34608 -0.5063 0.34482 C -0.48582 0.3318 -0.4822 0.33054 -0.46551 0.30849 C -0.43764 0.27111 -0.45275 0.29379 -0.42771 0.2499 C -0.42724 0.24906 -0.41086 0.22155 -0.4096 0.21777 C -0.40756 0.21168 -0.40567 0.20559 -0.40362 0.1995 C -0.40063 0.19152 -0.39669 0.18396 -0.39449 0.17535 C -0.39354 0.17136 -0.39275 0.16716 -0.39149 0.16338 C -0.39023 0.15981 -0.38819 0.15666 -0.38693 0.1533 C -0.38567 0.14994 -0.38504 0.14637 -0.38393 0.14322 C -0.38299 0.14049 -0.38189 0.13776 -0.38094 0.13503 C -0.37984 0.13167 -0.37874 0.12852 -0.37779 0.12495 C -0.37496 0.1134 -0.37811 0.11949 -0.37338 0.10689 C -0.3726 0.10479 -0.37134 0.1029 -0.37023 0.1008 C -0.36976 0.09744 -0.36945 0.09408 -0.36882 0.09072 C -0.36834 0.08862 -0.36771 0.08673 -0.36724 0.08463 C -0.3663 0.08001 -0.36519 0.07518 -0.36425 0.07056 C -0.36378 0.0651 -0.36268 0.05985 -0.36268 0.05439 C -0.36268 0.01281 -0.3611 0.00231 -0.36582 -0.02625 C -0.3663 -0.02898 -0.36645 -0.03171 -0.36724 -0.03423 C -0.36803 -0.03654 -0.36945 -0.03822 -0.37023 -0.04032 C -0.37433 -0.04956 -0.37197 -0.04662 -0.37638 -0.05438 C -0.37874 -0.05879 -0.38488 -0.06908 -0.3885 -0.07244 C -0.38976 -0.0737 -0.39149 -0.07391 -0.39291 -0.07454 C -0.3989 -0.08651 -0.39228 -0.07538 -0.40205 -0.08462 C -0.40378 -0.0863 -0.40488 -0.08903 -0.40661 -0.09071 C -0.40945 -0.09323 -0.41291 -0.09428 -0.41559 -0.0968 C -0.41748 -0.09827 -0.41842 -0.101 -0.42016 -0.10268 C -0.42724 -0.10982 -0.42724 -0.10877 -0.43527 -0.11087 C -0.44393 -0.11948 -0.43905 -0.11591 -0.45039 -0.12095 L -0.45039 -0.12095 C -0.45291 -0.12284 -0.45527 -0.12536 -0.45795 -0.12704 C -0.45984 -0.12809 -0.46205 -0.1283 -0.46409 -0.12893 C -0.46976 -0.13103 -0.46819 -0.13145 -0.47464 -0.13292 C -0.48661 -0.13586 -0.49464 -0.13586 -0.50787 -0.13712 C -0.52252 -0.13628 -0.53716 -0.13628 -0.55165 -0.13502 C -0.55338 -0.13481 -0.5548 -0.13355 -0.55622 -0.13292 C -0.56031 -0.13145 -0.56425 -0.13019 -0.56834 -0.12893 L -0.58945 -0.12284 C -0.59149 -0.12158 -0.59354 -0.12011 -0.59559 -0.11885 C -0.59858 -0.11738 -0.60173 -0.11675 -0.60456 -0.11486 C -0.60693 -0.11339 -0.6085 -0.11024 -0.61071 -0.10877 C -0.61669 -0.10478 -0.62236 -0.10415 -0.62882 -0.10268 C -0.63134 -0.10079 -0.63386 -0.0989 -0.63638 -0.0968 C -0.63795 -0.09554 -0.63937 -0.09386 -0.64094 -0.0926 C -0.65386 -0.08399 -0.64331 -0.09323 -0.65449 -0.08462 C -0.65827 -0.08189 -0.66393 -0.0758 -0.66661 -0.07244 C -0.66819 -0.07055 -0.6696 -0.06824 -0.67118 -0.06656 C -0.67307 -0.06425 -0.67543 -0.06299 -0.67716 -0.06047 C -0.6811 -0.0548 -0.68378 -0.04767 -0.68771 -0.04221 C -0.69716 -0.02982 -0.69244 -0.03507 -0.70142 -0.02625 C -0.7063 -0.00987 -0.70173 -0.02142 -0.71039 -0.00798 C -0.72283 0.01071 -0.70803 -0.0105 -0.71795 0.00819 C -0.71921 0.0105 -0.72126 0.01197 -0.72252 0.01407 C -0.72598 0.01995 -0.72945 0.0273 -0.73165 0.03423 C -0.73228 0.03633 -0.73244 0.03843 -0.73307 0.04032 C -0.73401 0.04242 -0.73543 0.0441 -0.73622 0.04641 C -0.73732 0.04998 -0.74 0.06153 -0.74063 0.06657 C -0.74142 0.07119 -0.74173 0.07602 -0.7422 0.08064 C -0.74173 0.09072 -0.74236 0.10101 -0.74063 0.11088 C -0.73968 0.11676 -0.73716 0.12201 -0.73464 0.12705 C -0.7337 0.12894 -0.73291 0.13125 -0.73165 0.13314 C -0.72346 0.1449 -0.72031 0.14952 -0.71197 0.15729 C -0.70897 0.16002 -0.70582 0.16254 -0.70283 0.16527 C -0.69496 0.17304 -0.67968 0.19068 -0.67118 0.19551 C -0.63323 0.21714 -0.69118 0.18375 -0.6485 0.20958 C -0.64157 0.21399 -0.63433 0.21777 -0.62724 0.22176 C -0.62378 0.22386 -0.62031 0.22617 -0.61669 0.22785 C -0.61212 0.22974 -0.60756 0.23142 -0.60315 0.23394 C -0.5989 0.23604 -0.59527 0.23982 -0.59102 0.24192 C -0.58614 0.24444 -0.58094 0.24591 -0.5759 0.24801 C -0.55323 0.25746 -0.57149 0.25137 -0.54724 0.25809 C -0.54693 0.25809 -0.51827 0.2667 -0.50945 0.26817 C -0.50393 0.26901 -0.49827 0.26943 -0.49275 0.27006 C -0.48614 0.26943 -0.47953 0.26964 -0.47307 0.26817 C -0.47134 0.26775 -0.47023 0.26523 -0.4685 0.26418 C -0.45559 0.25473 -0.45338 0.25578 -0.44283 0.24402 C -0.43968 0.24024 -0.43732 0.2352 -0.43386 0.23184 C -0.4296 0.22764 -0.42441 0.22575 -0.42016 0.22176 C -0.41669 0.2184 -0.40157 0.19971 -0.39748 0.19362 C -0.3937 0.18774 -0.39071 0.18123 -0.38693 0.17535 C -0.38362 0.17031 -0.37968 0.16632 -0.37638 0.16128 C -0.36614 0.14553 -0.37071 0.1491 -0.36268 0.13104 C -0.35842 0.12138 -0.34913 0.1029 -0.34913 0.1029 C -0.34866 0.09954 -0.34866 0.09597 -0.34756 0.09282 C -0.34551 0.08568 -0.34142 0.0798 -0.34 0.07266 C -0.33527 0.04746 -0.34142 0.07875 -0.33701 0.05838 C -0.33653 0.05586 -0.33638 0.05292 -0.33559 0.0504 C -0.3348 0.04809 -0.33354 0.04641 -0.33244 0.04431 C -0.33023 0.0147 -0.33008 0.02142 -0.33244 -0.01806 C -0.3326 -0.02016 -0.33307 -0.02247 -0.33401 -0.02415 C -0.33779 -0.03129 -0.34 -0.03192 -0.34456 -0.03633 C -0.34661 -0.03822 -0.3485 -0.04074 -0.35071 -0.04221 C -0.35197 -0.04326 -0.3537 -0.04347 -0.35512 -0.04431 C -0.35685 -0.04536 -0.35811 -0.04746 -0.35968 -0.0483 C -0.36268 -0.04998 -0.36582 -0.05102 -0.36882 -0.05228 C -0.37023 -0.05312 -0.37197 -0.05354 -0.37338 -0.05438 C -0.38173 -0.06005 -0.37716 -0.05774 -0.38693 -0.06047 C -0.3885 -0.06173 -0.38992 -0.06341 -0.39149 -0.06446 C -0.39496 -0.06677 -0.40016 -0.0674 -0.40362 -0.06845 C -0.40519 -0.06908 -0.40661 -0.06971 -0.40803 -0.07055 C -0.42724 -0.08021 -0.40047 -0.06782 -0.42929 -0.08063 C -0.43071 -0.08126 -0.43228 -0.0821 -0.43386 -0.08252 C -0.43575 -0.08336 -0.43779 -0.08378 -0.43984 -0.08462 C -0.44441 -0.08651 -0.44882 -0.08903 -0.45338 -0.09071 C -0.45748 -0.09197 -0.46157 -0.09302 -0.46551 -0.0947 C -0.47181 -0.09743 -0.4789 -0.10079 -0.48519 -0.10268 C -0.48819 -0.10373 -0.49134 -0.10394 -0.49433 -0.10478 C -0.50236 -0.1073 -0.51023 -0.11129 -0.51842 -0.11276 C -0.52205 -0.1136 -0.52551 -0.11381 -0.52897 -0.11486 C -0.55606 -0.12263 -0.52079 -0.11528 -0.55323 -0.12284 C -0.55732 -0.12389 -0.56142 -0.12389 -0.56535 -0.12494 C -0.56945 -0.12599 -0.57338 -0.12788 -0.57748 -0.12893 C -0.58142 -0.12998 -0.58551 -0.12998 -0.58945 -0.13103 C -0.59417 -0.13208 -0.59858 -0.13397 -0.60315 -0.13502 C -0.60708 -0.13586 -0.61118 -0.13628 -0.61527 -0.13712 L -0.62582 -0.13901 L -0.64393 -0.143 C -0.64693 -0.14384 -0.64992 -0.14489 -0.65307 -0.1451 L -0.67575 -0.1472 C -0.69984 -0.14636 -0.72409 -0.14699 -0.74819 -0.1451 C -0.75055 -0.14489 -0.75228 -0.14237 -0.75433 -0.14111 C -0.75937 -0.13817 -0.76582 -0.13502 -0.77086 -0.13292 C -0.77291 -0.13229 -0.77496 -0.13166 -0.77701 -0.13103 C -0.78205 -0.12704 -0.78724 -0.12326 -0.79212 -0.11885 C -0.79512 -0.11612 -0.79858 -0.11423 -0.8011 -0.11087 C -0.80425 -0.10688 -0.80787 -0.10352 -0.81023 -0.09869 L -0.81622 -0.08672 C -0.81732 -0.08462 -0.81827 -0.08252 -0.81937 -0.08063 C -0.82079 -0.0779 -0.82252 -0.07538 -0.82378 -0.07244 C -0.82614 -0.06803 -0.82976 -0.05984 -0.83134 -0.05438 C -0.83291 -0.04956 -0.83338 -0.04536 -0.83449 -0.04032 C -0.8348 -0.03822 -0.83543 -0.03633 -0.8359 -0.03423 C -0.83543 -0.02814 -0.83653 -0.02142 -0.83449 -0.01617 C -0.83275 -0.01176 -0.82834 -0.01071 -0.82535 -0.00798 L -0.82079 -0.00399 C -0.81512 0.00756 -0.8211 -0.00189 -0.81323 0.00399 C -0.8085 0.00777 -0.8074 0.01092 -0.80268 0.01407 C -0.80126 0.01512 -0.79968 0.01533 -0.79811 0.01617 C -0.79307 0.01869 -0.78834 0.02247 -0.78299 0.02415 C -0.78094 0.02499 -0.7789 0.0252 -0.77701 0.02625 C -0.77496 0.0273 -0.77307 0.0294 -0.77086 0.03024 C -0.76504 0.03255 -0.74693 0.03381 -0.74378 0.03423 C -0.74016 0.03486 -0.73669 0.0357 -0.73307 0.03633 C -0.72945 0.03696 -0.71165 0.03927 -0.7074 0.04032 C -0.70283 0.04137 -0.69842 0.04305 -0.69386 0.04431 L -0.58945 0.04242 C -0.58142 0.042 -0.5622 0.03528 -0.55779 0.03234 C -0.55275 0.02898 -0.54803 0.02457 -0.54268 0.02226 C -0.53968 0.02079 -0.53653 0.01995 -0.53354 0.01827 C -0.51905 0.00924 -0.5326 0.01533 -0.52 0.00609 C -0.51764 0.00441 -0.5148 0.00357 -0.51244 0.0021 C -0.50976 0.00021 -0.5074 -0.00189 -0.50488 -0.00399 C -0.49401 -0.02562 -0.51086 0.00714 -0.49732 -0.01617 C -0.49512 -0.01995 -0.49307 -0.02394 -0.49118 -0.02814 C -0.48913 -0.03318 -0.48787 -0.03696 -0.48677 -0.04221 C -0.48614 -0.04494 -0.48598 -0.04767 -0.48519 -0.05039 C -0.48441 -0.05312 -0.48315 -0.05564 -0.4822 -0.05837 C -0.48047 -0.06383 -0.48 -0.06866 -0.47921 -0.07454 C -0.47968 -0.0926 -0.47984 -0.11087 -0.48063 -0.12893 C -0.48079 -0.13103 -0.48142 -0.13313 -0.4822 -0.13502 C -0.48346 -0.13859 -0.48535 -0.14174 -0.48677 -0.1451 C -0.48787 -0.14762 -0.4885 -0.15077 -0.48976 -0.15308 C -0.49275 -0.15896 -0.49638 -0.16064 -0.50031 -0.16526 C -0.50252 -0.16778 -0.50409 -0.17114 -0.5063 -0.17324 C -0.50819 -0.17513 -0.51055 -0.17555 -0.51244 -0.17744 C -0.51716 -0.18164 -0.52157 -0.18668 -0.52598 -0.19151 C -0.5285 -0.19403 -0.53086 -0.19739 -0.53354 -0.19949 C -0.53606 -0.20159 -0.53874 -0.20348 -0.5411 -0.20558 C -0.54425 -0.2081 -0.54771 -0.2102 -0.55023 -0.21356 C -0.55732 -0.22301 -0.55291 -0.21818 -0.56378 -0.22784 C -0.56976 -0.23288 -0.56661 -0.23099 -0.57291 -0.23372 C -0.58441 -0.24527 -0.57338 -0.23498 -0.58504 -0.2438 C -0.58661 -0.24506 -0.58787 -0.24674 -0.58945 -0.248 C -0.59165 -0.24926 -0.59811 -0.25136 -0.60016 -0.25199 C -0.60819 -0.25913 -0.60189 -0.25472 -0.61527 -0.25808 C -0.61732 -0.2585 -0.61921 -0.25955 -0.62126 -0.25997 C -0.63354 -0.26249 -0.6326 -0.26081 -0.64236 -0.26396 C -0.64677 -0.26543 -0.64834 -0.26753 -0.65307 -0.26816 C -0.66614 -0.26984 -0.67921 -0.27152 -0.69228 -0.27215 C -0.78299 -0.27656 -0.74787 -0.27362 -0.79811 -0.27803 C -0.8085 -0.2774 -0.8274 -0.27635 -0.8389 -0.27404 C -0.84299 -0.27341 -0.85086 -0.26942 -0.85401 -0.26816 C -0.85559 -0.26732 -0.85701 -0.26648 -0.85858 -0.26606 L -0.86614 -0.26396 C -0.87921 -0.25241 -0.86268 -0.26627 -0.87527 -0.25808 C -0.87764 -0.2564 -0.88425 -0.24947 -0.88582 -0.248 C -0.88724 -0.24653 -0.88882 -0.24506 -0.89039 -0.2438 C -0.89228 -0.24233 -0.89464 -0.24149 -0.89638 -0.23981 C -0.89811 -0.23813 -0.89937 -0.23561 -0.90094 -0.23372 C -0.90236 -0.23225 -0.90409 -0.23141 -0.90551 -0.22973 C -0.90708 -0.22784 -0.90819 -0.22532 -0.91008 -0.22364 C -0.92362 -0.21167 -0.90488 -0.23351 -0.91905 -0.21776 C -0.92079 -0.21587 -0.92189 -0.21314 -0.92362 -0.21167 C -0.93732 -0.19949 -0.91842 -0.22133 -0.93275 -0.20558 C -0.93433 -0.20369 -0.9359 -0.2018 -0.93716 -0.19949 C -0.93842 -0.1976 -0.9389 -0.19508 -0.94031 -0.1934 C -0.94472 -0.18836 -0.94787 -0.18647 -0.95228 -0.18332 L -0.94472 -0.1854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2019-10-29T07:55:48Z</dcterms:modified>
  <dc:language>zh-TW</dc:language>
</cp:coreProperties>
</file>