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21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5591A-DF4E-4051-8B06-45B0DD36A7BA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0BB46-94EE-41C6-AB2A-6BD1FF59B1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361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0BB46-94EE-41C6-AB2A-6BD1FF59B1E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455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883920" y="701040"/>
            <a:ext cx="3185160" cy="1950720"/>
          </a:xfrm>
          <a:prstGeom prst="cloudCallout">
            <a:avLst>
              <a:gd name="adj1" fmla="val -35888"/>
              <a:gd name="adj2" fmla="val 79066"/>
            </a:avLst>
          </a:prstGeom>
          <a:solidFill>
            <a:srgbClr val="F49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zh-TW" altLang="en-US" sz="2800" dirty="0">
                <a:solidFill>
                  <a:srgbClr val="00B0F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95160" y="1280160"/>
            <a:ext cx="2682480" cy="1341120"/>
          </a:xfrm>
          <a:prstGeom prst="wedgeRoundRectCallout">
            <a:avLst>
              <a:gd name="adj1" fmla="val -18065"/>
              <a:gd name="adj2" fmla="val 63708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9BB8FF"/>
                </a:solidFill>
              </a:rPr>
              <a:t>一</a:t>
            </a:r>
            <a:r>
              <a:rPr lang="zh-TW" altLang="en-US" sz="4400" dirty="0" smtClean="0">
                <a:solidFill>
                  <a:srgbClr val="9BB8FF"/>
                </a:solidFill>
              </a:rPr>
              <a:t>見如故</a:t>
            </a:r>
            <a:endParaRPr lang="zh-TW" altLang="en-US" sz="4400" dirty="0">
              <a:solidFill>
                <a:srgbClr val="9BB8FF"/>
              </a:solidFill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369512" y="1280160"/>
            <a:ext cx="2438400" cy="1341120"/>
          </a:xfrm>
          <a:prstGeom prst="wedgeRoundRectCallout">
            <a:avLst>
              <a:gd name="adj1" fmla="val -20338"/>
              <a:gd name="adj2" fmla="val 689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EE8BFF"/>
                </a:solidFill>
              </a:rPr>
              <a:t>一心二用</a:t>
            </a:r>
            <a:endParaRPr lang="zh-TW" altLang="en-US" sz="4000" dirty="0">
              <a:solidFill>
                <a:srgbClr val="EE8BFF"/>
              </a:solidFill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626745" y="1280160"/>
            <a:ext cx="2438400" cy="1341120"/>
          </a:xfrm>
          <a:prstGeom prst="wedgeRoundRectCallout">
            <a:avLst>
              <a:gd name="adj1" fmla="val -20338"/>
              <a:gd name="adj2" fmla="val 689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一鼓作氣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40200" y="26499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68880" y="0"/>
            <a:ext cx="3186240" cy="24843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</a:rPr>
              <a:t>那你呢</a:t>
            </a:r>
            <a:r>
              <a:rPr lang="en-US" altLang="zh-TW" sz="4000" dirty="0" smtClean="0">
                <a:solidFill>
                  <a:srgbClr val="FF0000"/>
                </a:solidFill>
              </a:rPr>
              <a:t>?</a:t>
            </a:r>
            <a:r>
              <a:rPr lang="zh-TW" altLang="en-US" sz="4000" dirty="0" smtClean="0">
                <a:solidFill>
                  <a:srgbClr val="FFC6C5"/>
                </a:solidFill>
              </a:rPr>
              <a:t>小熊</a:t>
            </a:r>
            <a:endParaRPr lang="zh-TW" altLang="en-US" sz="4000" dirty="0">
              <a:solidFill>
                <a:srgbClr val="FFC6C5"/>
              </a:solidFill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6432360" y="533400"/>
            <a:ext cx="2589720" cy="1755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我想想</a:t>
            </a:r>
            <a:r>
              <a:rPr lang="en-US" altLang="zh-TW" sz="4000" dirty="0" smtClean="0">
                <a:solidFill>
                  <a:srgbClr val="FFFF00"/>
                </a:solidFill>
              </a:rPr>
              <a:t>……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515600" y="396926"/>
            <a:ext cx="3296736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08745" y="2265593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7711440" y="792480"/>
            <a:ext cx="914400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圓角矩形圖說文字 2"/>
          <p:cNvSpPr/>
          <p:nvPr/>
        </p:nvSpPr>
        <p:spPr>
          <a:xfrm>
            <a:off x="6659880" y="471144"/>
            <a:ext cx="2804160" cy="1255776"/>
          </a:xfrm>
          <a:prstGeom prst="wedgeRoundRectCallout">
            <a:avLst>
              <a:gd name="adj1" fmla="val -28869"/>
              <a:gd name="adj2" fmla="val 1086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一坨大便</a:t>
            </a:r>
            <a:endParaRPr lang="zh-TW" altLang="en-US" sz="4000" dirty="0"/>
          </a:p>
        </p:txBody>
      </p:sp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430377" y="1571209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7323E-6 2.76354E-6 L -0.85622 0.710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19" y="355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41 0.08232 L -0.8115 -0.1075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62" y="-94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2019-10-29T07:57:34Z</dcterms:modified>
  <dc:language>zh-TW</dc:language>
</cp:coreProperties>
</file>