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143000" y="624840"/>
            <a:ext cx="5105400" cy="2118360"/>
          </a:xfrm>
          <a:prstGeom prst="cloudCallout">
            <a:avLst>
              <a:gd name="adj1" fmla="val -30982"/>
              <a:gd name="adj2" fmla="val 61781"/>
            </a:avLst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975360"/>
            <a:ext cx="2514600" cy="1417320"/>
          </a:xfrm>
          <a:prstGeom prst="wedgeEllipseCallou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312920" y="1354680"/>
            <a:ext cx="2499360" cy="1417320"/>
          </a:xfrm>
          <a:prstGeom prst="wedgeEllipseCallout">
            <a:avLst>
              <a:gd name="adj1" fmla="val -21443"/>
              <a:gd name="adj2" fmla="val 65726"/>
            </a:avLst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452360" y="790200"/>
            <a:ext cx="2499360" cy="1417320"/>
          </a:xfrm>
          <a:prstGeom prst="wedgeEllipseCallout">
            <a:avLst>
              <a:gd name="adj1" fmla="val -21443"/>
              <a:gd name="adj2" fmla="val 65726"/>
            </a:avLst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605560" y="807720"/>
            <a:ext cx="2926080" cy="1295640"/>
          </a:xfrm>
          <a:prstGeom prst="wedgeEllipseCallout">
            <a:avLst>
              <a:gd name="adj1" fmla="val -20833"/>
              <a:gd name="adj2" fmla="val 66029"/>
            </a:avLst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</a:t>
            </a:r>
            <a:r>
              <a:rPr lang="zh-TW" altLang="en-US" dirty="0"/>
              <a:t>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63640" y="1600200"/>
            <a:ext cx="2468880" cy="1021080"/>
          </a:xfrm>
          <a:prstGeom prst="cloudCallou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78240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545040" y="716280"/>
            <a:ext cx="2926080" cy="1295640"/>
          </a:xfrm>
          <a:prstGeom prst="wedgeEllipseCallout">
            <a:avLst>
              <a:gd name="adj1" fmla="val -20833"/>
              <a:gd name="adj2" fmla="val 66029"/>
            </a:avLst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 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244 0.01784 L -0.15244 0.01784 C -0.15559 0.02309 -0.15858 0.02834 -0.16157 0.0338 C -0.16488 0.03989 -0.16441 0.04115 -0.16913 0.04598 C -0.17937 0.05648 -0.17543 0.05123 -0.18425 0.05795 C -0.18582 0.05921 -0.18708 0.0611 -0.18882 0.06215 C -0.19165 0.06383 -0.1948 0.06467 -0.19795 0.06614 L -0.20693 0.07013 C -0.2085 0.07076 -0.20992 0.0716 -0.21149 0.07223 C -0.21354 0.07286 -0.21559 0.07328 -0.21748 0.07412 C -0.22063 0.07538 -0.22346 0.07748 -0.22661 0.07811 C -0.24441 0.0821 -0.22819 0.07811 -0.24173 0.08231 C -0.24425 0.08294 -0.24677 0.08336 -0.24929 0.0842 C -0.25086 0.08483 -0.25228 0.08588 -0.25386 0.0863 C -0.26441 0.08882 -0.28094 0.08945 -0.29008 0.09029 L -0.4337 0.0863 C -0.43575 0.08609 -0.43779 0.08483 -0.43984 0.0842 C -0.44236 0.08357 -0.44488 0.08273 -0.4474 0.08231 C -0.45039 0.08147 -0.45338 0.08126 -0.45638 0.08021 C -0.48031 0.07223 -0.45086 0.07937 -0.47449 0.07412 C -0.48425 0.06761 -0.47842 0.07076 -0.49275 0.06614 L -0.49874 0.06404 C -0.50708 0.05669 -0.5 0.06173 -0.51386 0.05795 C -0.51543 0.05753 -0.51685 0.05648 -0.51842 0.05606 C -0.52094 0.05522 -0.52346 0.05459 -0.52598 0.05396 C -0.52803 0.0527 -0.52992 0.05102 -0.53197 0.04997 C -0.54142 0.04535 -0.53496 0.05123 -0.54267 0.04388 C -0.54661 0.03989 -0.55464 0.03191 -0.55464 0.03191 C -0.55527 0.02981 -0.55543 0.02771 -0.55622 0.02582 C -0.55905 0.01889 -0.5633 0.01322 -0.56535 0.00567 C -0.57102 -0.01743 -0.56504 -0.00378 -0.57134 -0.01659 C -0.57181 -0.02058 -0.57228 -0.02457 -0.57291 -0.02856 C -0.57323 -0.03192 -0.57433 -0.03528 -0.57433 -0.03864 C -0.57433 -0.05607 -0.5737 -0.07371 -0.57291 -0.09114 C -0.57275 -0.09219 -0.57055 -0.10332 -0.56976 -0.10521 C -0.56693 -0.11214 -0.56378 -0.11823 -0.55921 -0.12327 C -0.55779 -0.12495 -0.55638 -0.12642 -0.55464 -0.12726 C -0.55181 -0.12915 -0.54567 -0.13125 -0.54567 -0.13125 C -0.53559 -0.13062 -0.52551 -0.13041 -0.51543 -0.12936 C -0.51275 -0.12915 -0.51023 -0.12852 -0.50787 -0.12726 C -0.48441 -0.11529 -0.50535 -0.1218 -0.48819 -0.11718 C -0.48519 -0.11529 -0.48205 -0.1134 -0.47905 -0.1113 C -0.47748 -0.11004 -0.47622 -0.10836 -0.47449 -0.1071 C -0.47212 -0.10563 -0.46929 -0.105 -0.46693 -0.10311 C -0.46267 -0.09954 -0.45496 -0.09114 -0.45496 -0.09114 C -0.45386 -0.08841 -0.45197 -0.08589 -0.45181 -0.08295 C -0.45102 -0.0651 -0.45291 -0.0609 -0.45638 -0.04683 C -0.45685 -0.04473 -0.45701 -0.04242 -0.45795 -0.04074 C -0.46 -0.03675 -0.46173 -0.03255 -0.46393 -0.02856 C -0.46551 -0.02583 -0.46708 -0.02331 -0.4685 -0.02058 C -0.47701 -0.00441 -0.47134 -0.01281 -0.47905 -0.00231 C -0.48236 0.0105 -0.47779 -0.00357 -0.48661 0.00966 C -0.48913 0.01322 -0.49008 0.01826 -0.49275 0.02183 C -0.51559 0.05228 -0.49212 0.01973 -0.5063 0.04199 C -0.51291 0.05228 -0.50834 0.0443 -0.51543 0.05207 C -0.52708 0.06488 -0.51323 0.05207 -0.52441 0.06215 C -0.52551 0.06404 -0.52614 0.06635 -0.52756 0.06803 C -0.5296 0.07097 -0.53575 0.07454 -0.53811 0.07622 C -0.53953 0.07895 -0.54063 0.0821 -0.54267 0.0842 C -0.54425 0.08609 -0.54661 0.08672 -0.54866 0.08819 C -0.55622 0.09407 -0.55008 0.09113 -0.55921 0.09638 C -0.56283 0.09848 -0.56598 0.0989 -0.56976 0.10037 C -0.57134 0.101 -0.57291 0.10163 -0.57433 0.10247 L -0.63181 0.10037 C -0.64205 0.09974 -0.63827 0.09869 -0.64535 0.09638 C -0.64787 0.09554 -0.65055 0.09512 -0.65291 0.09428 C -0.65449 0.09386 -0.6559 0.09281 -0.65748 0.09239 C -0.66 0.09155 -0.66252 0.09113 -0.66504 0.09029 C -0.66819 0.08924 -0.67102 0.08735 -0.67417 0.0863 C -0.67622 0.08567 -0.67827 0.08504 -0.68016 0.0842 C -0.68173 0.08357 -0.68315 0.08273 -0.68472 0.08231 C -0.69165 0.08 -0.69701 0.07937 -0.70441 0.07811 C -0.7074 0.07685 -0.71023 0.07475 -0.71338 0.07412 C -0.72661 0.0716 -0.72047 0.07307 -0.73165 0.07013 C -0.74079 0.06194 -0.73118 0.06929 -0.74677 0.06404 C -0.75134 0.06257 -0.75575 0.06005 -0.76031 0.05795 L -0.76488 0.05606 C -0.7663 0.05543 -0.76787 0.05438 -0.76945 0.05396 C -0.77386 0.05291 -0.77748 0.05228 -0.78142 0.04997 C -0.78693 0.04682 -0.79181 0.04262 -0.79653 0.03779 C -0.79858 0.0359 -0.80047 0.03359 -0.80267 0.03191 C -0.81149 0.02519 -0.80378 0.03842 -0.81622 0.02183 C -0.82567 0.00924 -0.82724 0.00651 -0.83748 -0.00441 C -0.8389 -0.00588 -0.84047 -0.00714 -0.84189 -0.0084 C -0.84299 -0.01113 -0.84362 -0.01407 -0.84504 -0.01659 C -0.8463 -0.0189 -0.84834 -0.02016 -0.84945 -0.02247 C -0.85039 -0.02436 -0.85039 -0.02667 -0.85102 -0.02856 C -0.85197 -0.03129 -0.85291 -0.03402 -0.85401 -0.03675 C -0.85496 -0.03885 -0.85701 -0.04263 -0.85701 -0.04263 L -0.85701 -0.03675 " pathEditMode="relative" ptsTypes="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2019-10-29T07:58:03Z</dcterms:modified>
  <dc:language>zh-TW</dc:language>
</cp:coreProperties>
</file>