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FF"/>
    <a:srgbClr val="FFC6C5"/>
    <a:srgbClr val="9BB8FF"/>
    <a:srgbClr val="EE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468880" y="152400"/>
            <a:ext cx="4008120" cy="2468880"/>
          </a:xfrm>
          <a:prstGeom prst="wedgeRoundRectCallout">
            <a:avLst>
              <a:gd name="adj1" fmla="val -52772"/>
              <a:gd name="adj2" fmla="val 73611"/>
              <a:gd name="adj3" fmla="val 16667"/>
            </a:avLst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C000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524000" y="1280160"/>
            <a:ext cx="2316480" cy="1325880"/>
          </a:xfrm>
          <a:prstGeom prst="wedgeRectCallout">
            <a:avLst>
              <a:gd name="adj1" fmla="val -33226"/>
              <a:gd name="adj2" fmla="val 61815"/>
            </a:avLst>
          </a:prstGeom>
          <a:ln>
            <a:solidFill>
              <a:srgbClr val="F49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</a:rPr>
              <a:t>一見如故</a:t>
            </a:r>
          </a:p>
        </p:txBody>
      </p:sp>
      <p:sp>
        <p:nvSpPr>
          <p:cNvPr id="6" name="矩形圖說文字 5"/>
          <p:cNvSpPr/>
          <p:nvPr/>
        </p:nvSpPr>
        <p:spPr>
          <a:xfrm>
            <a:off x="4114800" y="1280160"/>
            <a:ext cx="2316480" cy="1325880"/>
          </a:xfrm>
          <a:prstGeom prst="wedgeRectCallout">
            <a:avLst>
              <a:gd name="adj1" fmla="val -17437"/>
              <a:gd name="adj2" fmla="val 92850"/>
            </a:avLst>
          </a:prstGeom>
          <a:ln>
            <a:solidFill>
              <a:srgbClr val="F49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2">
                    <a:lumMod val="75000"/>
                  </a:schemeClr>
                </a:solidFill>
              </a:rPr>
              <a:t>一鼓作氣</a:t>
            </a:r>
            <a:endParaRPr lang="zh-TW" altLang="en-US" sz="40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zh-TW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矩形圖說文字 6"/>
          <p:cNvSpPr/>
          <p:nvPr/>
        </p:nvSpPr>
        <p:spPr>
          <a:xfrm>
            <a:off x="7117080" y="1280160"/>
            <a:ext cx="2316480" cy="1325880"/>
          </a:xfrm>
          <a:prstGeom prst="wedgeRectCallout">
            <a:avLst>
              <a:gd name="adj1" fmla="val -27963"/>
              <a:gd name="adj2" fmla="val 74459"/>
            </a:avLst>
          </a:prstGeom>
          <a:ln>
            <a:solidFill>
              <a:srgbClr val="F49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</a:rPr>
              <a:t>一心</a:t>
            </a:r>
            <a:r>
              <a:rPr lang="zh-TW" altLang="en-US" sz="4000" dirty="0">
                <a:solidFill>
                  <a:schemeClr val="accent1">
                    <a:lumMod val="75000"/>
                  </a:schemeClr>
                </a:solidFill>
              </a:rPr>
              <a:t>二用</a:t>
            </a:r>
          </a:p>
          <a:p>
            <a:pPr algn="ctr"/>
            <a:endParaRPr lang="zh-TW" alt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974120" y="243840"/>
            <a:ext cx="2773680" cy="1768080"/>
          </a:xfrm>
          <a:prstGeom prst="cloudCallout">
            <a:avLst>
              <a:gd name="adj1" fmla="val -7646"/>
              <a:gd name="adj2" fmla="val 95254"/>
            </a:avLst>
          </a:prstGeom>
          <a:ln>
            <a:solidFill>
              <a:srgbClr val="FF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92D050"/>
                </a:solidFill>
              </a:rPr>
              <a:t>小熊，那你呢？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5760720" y="426720"/>
            <a:ext cx="2272200" cy="1706880"/>
          </a:xfrm>
          <a:prstGeom prst="wedgeRoundRectCallout">
            <a:avLst>
              <a:gd name="adj1" fmla="val -18150"/>
              <a:gd name="adj2" fmla="val 80357"/>
              <a:gd name="adj3" fmla="val 16667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7030A0"/>
                </a:solidFill>
              </a:rPr>
              <a:t>我想想</a:t>
            </a:r>
            <a:r>
              <a:rPr lang="en-US" altLang="zh-TW" dirty="0">
                <a:solidFill>
                  <a:srgbClr val="7030A0"/>
                </a:solidFill>
              </a:rPr>
              <a:t>...</a:t>
            </a:r>
            <a:endParaRPr lang="zh-TW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80625" y="66627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644640" y="432000"/>
            <a:ext cx="2758440" cy="1763460"/>
          </a:xfrm>
          <a:prstGeom prst="wedgeEllipseCallout">
            <a:avLst/>
          </a:prstGeom>
          <a:ln>
            <a:solidFill>
              <a:srgbClr val="F49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C6C5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661 0.01176 L -0.14661 0.01176 C -0.14913 0.00693 -0.15149 0.0021 -0.15417 -0.00231 C -0.157 -0.00672 -0.1633 -0.01449 -0.1633 -0.01449 C -0.16377 -0.01659 -0.16393 -0.01869 -0.16488 -0.02058 C -0.1696 -0.03003 -0.16913 -0.02268 -0.17244 -0.03255 C -0.1737 -0.03654 -0.1737 -0.04116 -0.17543 -0.04473 C -0.17637 -0.04683 -0.17763 -0.04851 -0.17842 -0.05082 C -0.18204 -0.06027 -0.18047 -0.06027 -0.1844 -0.06888 C -0.18582 -0.07182 -0.18771 -0.07413 -0.18897 -0.07686 C -0.19023 -0.07959 -0.19086 -0.08253 -0.19196 -0.08505 C -0.19401 -0.08904 -0.19811 -0.09597 -0.2011 -0.09912 C -0.20393 -0.10206 -0.20708 -0.10458 -0.21023 -0.1071 C -0.21165 -0.10857 -0.21291 -0.11067 -0.21464 -0.1113 C -0.2285 -0.11571 -0.2159 -0.11214 -0.24189 -0.11529 C -0.24598 -0.11571 -0.24992 -0.11655 -0.25401 -0.11718 C -0.25984 -0.11991 -0.26377 -0.1218 -0.2707 -0.12327 C -0.2737 -0.1239 -0.27669 -0.12453 -0.27968 -0.12537 C -0.28126 -0.12579 -0.28267 -0.12684 -0.28425 -0.12726 C -0.28771 -0.12831 -0.29133 -0.12873 -0.2948 -0.12936 C -0.30503 -0.13398 -0.29244 -0.12873 -0.3085 -0.13335 C -0.31007 -0.13377 -0.31149 -0.13503 -0.31291 -0.13545 C -0.317 -0.13629 -0.3211 -0.13671 -0.32503 -0.13734 C -0.32661 -0.13818 -0.32803 -0.13881 -0.3296 -0.13944 L -0.34771 -0.14553 C -0.34976 -0.14616 -0.35181 -0.147 -0.35385 -0.14742 C -0.35637 -0.14826 -0.35889 -0.14868 -0.36141 -0.14952 C -0.36283 -0.14994 -0.3644 -0.1512 -0.36582 -0.15162 C -0.36944 -0.15246 -0.37291 -0.15288 -0.37653 -0.15351 C -0.37952 -0.15498 -0.38236 -0.15666 -0.38551 -0.1575 C -0.3907 -0.15897 -0.39417 -0.1596 -0.39921 -0.1617 C -0.40488 -0.1638 -0.4033 -0.16401 -0.40976 -0.16569 C -0.41322 -0.16653 -0.41685 -0.16674 -0.42031 -0.16758 C -0.42456 -0.16863 -0.42708 -0.16989 -0.43086 -0.17157 C -0.44346 -0.17094 -0.45606 -0.17073 -0.46866 -0.16968 C -0.47118 -0.16947 -0.4737 -0.16821 -0.47622 -0.16758 C -0.48976 -0.16443 -0.4811 -0.16758 -0.49433 -0.1617 L -0.49889 -0.1596 C -0.50047 -0.15897 -0.5022 -0.15876 -0.50346 -0.1575 C -0.50503 -0.15624 -0.50629 -0.15456 -0.50803 -0.15351 C -0.50944 -0.15267 -0.51118 -0.15246 -0.51259 -0.15162 C -0.51795 -0.14784 -0.5222 -0.1407 -0.52614 -0.13545 C -0.52771 -0.13335 -0.52944 -0.13167 -0.5307 -0.12936 L -0.54881 -0.09303 C -0.54976 -0.09114 -0.55133 -0.08925 -0.55181 -0.08694 C -0.55228 -0.08505 -0.55228 -0.08274 -0.55338 -0.08106 C -0.55448 -0.07917 -0.55637 -0.07833 -0.55795 -0.07686 C -0.56047 -0.06636 -0.55763 -0.07497 -0.56393 -0.06489 C -0.56503 -0.063 -0.56566 -0.06048 -0.56692 -0.0588 C -0.56881 -0.05649 -0.57118 -0.05523 -0.57307 -0.05271 C -0.57433 -0.05103 -0.57464 -0.0483 -0.57606 -0.04683 C -0.57874 -0.04347 -0.5822 -0.04158 -0.58503 -0.03864 C -0.58645 -0.03738 -0.59354 -0.03003 -0.59574 -0.02856 C -0.59811 -0.02688 -0.60078 -0.02604 -0.6033 -0.02457 C -0.61338 -0.01848 -0.60503 -0.02205 -0.61527 -0.01848 C -0.62252 -0.01218 -0.61811 -0.01533 -0.62897 -0.0105 L -0.63354 -0.0084 C -0.63496 -0.00777 -0.63669 -0.00756 -0.63795 -0.00651 L -0.64252 -0.00231 C -0.65622 -0.00315 -0.66976 -0.00315 -0.6833 -0.00441 C -0.68551 -0.00462 -0.68771 -0.00483 -0.68944 -0.00651 C -0.70314 -0.01848 -0.6822 -0.00798 -0.697 -0.01449 C -0.70566 -0.03171 -0.69417 -0.01134 -0.70456 -0.02247 C -0.70598 -0.02415 -0.70629 -0.02688 -0.70755 -0.02856 C -0.71212 -0.03549 -0.71669 -0.03885 -0.71968 -0.04683 C -0.72031 -0.04872 -0.72078 -0.05061 -0.7211 -0.05271 C -0.72173 -0.05607 -0.7222 -0.05943 -0.72267 -0.06279 C -0.7222 -0.07434 -0.72204 -0.08568 -0.7211 -0.09702 C -0.72094 -0.09912 -0.72094 -0.10185 -0.71968 -0.10311 C -0.717 -0.10563 -0.71354 -0.10584 -0.71055 -0.1071 L -0.70598 -0.1092 L -0.70157 -0.1113 C -0.6959 -0.11046 -0.69039 -0.11025 -0.68488 -0.1092 C -0.68283 -0.10878 -0.68047 -0.10878 -0.67889 -0.1071 C -0.67527 -0.10395 -0.66976 -0.09513 -0.66976 -0.09513 C -0.66582 -0.07917 -0.67181 -0.10017 -0.66377 -0.08295 C -0.65637 -0.06741 -0.66535 -0.07707 -0.65622 -0.06888 C -0.65559 -0.06678 -0.65527 -0.06468 -0.65464 -0.06279 C -0.65338 -0.05943 -0.65165 -0.05607 -0.65007 -0.05271 C -0.64913 -0.05082 -0.64787 -0.04893 -0.64708 -0.04683 C -0.64551 -0.04263 -0.64456 -0.03444 -0.64409 -0.03066 C -0.64456 -0.02121 -0.6444 -0.01176 -0.64551 -0.00231 C -0.64582 3.47333E-6 -0.6474 0.00189 -0.64866 0.00357 C -0.64992 0.00588 -0.65181 0.00756 -0.65307 0.00966 C -0.65937 0.01974 -0.65244 0.01239 -0.66063 0.01974 C -0.66173 0.02184 -0.66236 0.02415 -0.66377 0.02583 C -0.66803 0.0315 -0.66992 0.02961 -0.67574 0.03192 C -0.67889 0.03297 -0.68173 0.03507 -0.68488 0.03591 C -0.69102 0.03759 -0.69716 0.03885 -0.70299 0.042 C -0.70803 0.04452 -0.71291 0.0483 -0.71811 0.04998 C -0.72015 0.05061 -0.7222 0.05124 -0.72425 0.05208 C -0.72724 0.05334 -0.73322 0.05607 -0.73322 0.05607 L -0.7937 0.05397 C -0.79826 0.05376 -0.80283 0.0525 -0.8074 0.05208 C -0.81433 0.05124 -0.82141 0.05061 -0.8285 0.04998 C -0.83055 0.04935 -0.83244 0.04851 -0.83448 0.04809 C -0.85039 0.04452 -0.84252 0.04746 -0.85716 0.04389 C -0.85921 0.04347 -0.86126 0.04242 -0.8633 0.042 C -0.86629 0.04116 -0.86929 0.04053 -0.87228 0.0399 C -0.87637 0.04032 -0.88881 0.0399 -0.89496 0.04389 C -0.89669 0.04494 -0.89811 0.04662 -0.89952 0.04809 C -0.90141 0.05544 -0.89968 0.05313 -0.90409 0.05607 L -0.90551 0.05817 " pathEditMode="relative" ptsTypes="AAAAAAAAAA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2019-10-29T07:54:48Z</dcterms:modified>
  <dc:language>zh-TW</dc:language>
</cp:coreProperties>
</file>