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9EF5"/>
    <a:srgbClr val="003300"/>
    <a:srgbClr val="2DDF9B"/>
    <a:srgbClr val="33CCFF"/>
    <a:srgbClr val="2EC2E0"/>
    <a:srgbClr val="33CC33"/>
    <a:srgbClr val="FF3399"/>
    <a:srgbClr val="FF99FF"/>
    <a:srgbClr val="FDD1E1"/>
    <a:srgbClr val="F9F1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 flipH="1">
            <a:off x="1828800" y="985560"/>
            <a:ext cx="3657600" cy="2042160"/>
          </a:xfrm>
          <a:prstGeom prst="wedgeEllipseCallout">
            <a:avLst>
              <a:gd name="adj1" fmla="val 30307"/>
              <a:gd name="adj2" fmla="val 70709"/>
            </a:avLst>
          </a:prstGeom>
          <a:ln>
            <a:solidFill>
              <a:srgbClr val="9948BE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rgbClr val="FF99FF"/>
                </a:solidFill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5017800" y="1293720"/>
            <a:ext cx="2255520" cy="1478280"/>
          </a:xfrm>
          <a:prstGeom prst="wedgeRoundRectCallout">
            <a:avLst>
              <a:gd name="adj1" fmla="val -30968"/>
              <a:gd name="adj2" fmla="val 65593"/>
              <a:gd name="adj3" fmla="val 16667"/>
            </a:avLst>
          </a:prstGeom>
          <a:ln>
            <a:solidFill>
              <a:srgbClr val="FF99FF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FF3399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一時忘記</a:t>
            </a:r>
          </a:p>
        </p:txBody>
      </p:sp>
      <p:sp>
        <p:nvSpPr>
          <p:cNvPr id="4" name="橢圓形圖說文字 3"/>
          <p:cNvSpPr/>
          <p:nvPr/>
        </p:nvSpPr>
        <p:spPr>
          <a:xfrm>
            <a:off x="1905000" y="1293720"/>
            <a:ext cx="2301240" cy="1537560"/>
          </a:xfrm>
          <a:prstGeom prst="wedgeEllipse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rgbClr val="33CCFF"/>
                </a:solidFill>
              </a:rPr>
              <a:t>一鼓作氣</a:t>
            </a:r>
          </a:p>
        </p:txBody>
      </p:sp>
      <p:sp>
        <p:nvSpPr>
          <p:cNvPr id="5" name="雲朵形圖說文字 4"/>
          <p:cNvSpPr/>
          <p:nvPr/>
        </p:nvSpPr>
        <p:spPr>
          <a:xfrm>
            <a:off x="7528560" y="1255800"/>
            <a:ext cx="2460625" cy="1554120"/>
          </a:xfrm>
          <a:prstGeom prst="cloudCallout">
            <a:avLst>
              <a:gd name="adj1" fmla="val -28027"/>
              <a:gd name="adj2" fmla="val 61519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rgbClr val="33CC33"/>
                </a:solidFill>
              </a:rPr>
              <a:t>一見如故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2987040" y="777240"/>
            <a:ext cx="2376960" cy="1539480"/>
          </a:xfrm>
          <a:prstGeom prst="wedgeRoundRectCallout">
            <a:avLst/>
          </a:prstGeom>
          <a:ln>
            <a:solidFill>
              <a:srgbClr val="2EC2E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400" dirty="0"/>
              <a:t>小熊，那你呢？</a:t>
            </a:r>
          </a:p>
        </p:txBody>
      </p:sp>
      <p:sp>
        <p:nvSpPr>
          <p:cNvPr id="3" name="橢圓形圖說文字 2"/>
          <p:cNvSpPr/>
          <p:nvPr/>
        </p:nvSpPr>
        <p:spPr>
          <a:xfrm>
            <a:off x="6507480" y="777240"/>
            <a:ext cx="2529840" cy="1539480"/>
          </a:xfrm>
          <a:prstGeom prst="wedgeEllipseCallout">
            <a:avLst/>
          </a:prstGeom>
          <a:ln>
            <a:solidFill>
              <a:srgbClr val="1D9EF5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rgbClr val="0033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我想想</a:t>
            </a:r>
            <a:r>
              <a:rPr lang="en-US" altLang="zh-TW" sz="2800" dirty="0">
                <a:solidFill>
                  <a:srgbClr val="0033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...</a:t>
            </a:r>
            <a:endParaRPr lang="zh-TW" altLang="en-US" sz="2800" dirty="0">
              <a:solidFill>
                <a:srgbClr val="003300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10202545" y="66774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雲朵形圖說文字 1"/>
          <p:cNvSpPr/>
          <p:nvPr/>
        </p:nvSpPr>
        <p:spPr>
          <a:xfrm>
            <a:off x="6339840" y="515340"/>
            <a:ext cx="2758440" cy="185364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rgbClr val="33CCFF"/>
                </a:solidFill>
              </a:rPr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6787 -0.0126 L -0.88236 -0.00609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520" y="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301</TotalTime>
  <Words>27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清松手寫體2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2019-10-29T07:54:42Z</dcterms:modified>
  <dc:language>zh-TW</dc:language>
</cp:coreProperties>
</file>