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280920" y="313440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35480" y="426720"/>
            <a:ext cx="5257800" cy="2240280"/>
          </a:xfrm>
          <a:prstGeom prst="wedgeEllipseCallout">
            <a:avLst>
              <a:gd name="adj1" fmla="val -39575"/>
              <a:gd name="adj2" fmla="val 58964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325880" y="853440"/>
            <a:ext cx="2407680" cy="1645920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一見如故</a:t>
            </a:r>
            <a:endParaRPr lang="zh-TW" altLang="en-US" sz="3600" dirty="0"/>
          </a:p>
        </p:txBody>
      </p:sp>
      <p:sp>
        <p:nvSpPr>
          <p:cNvPr id="6" name="矩形圖說文字 5"/>
          <p:cNvSpPr/>
          <p:nvPr/>
        </p:nvSpPr>
        <p:spPr>
          <a:xfrm>
            <a:off x="4389120" y="853440"/>
            <a:ext cx="2346960" cy="1645920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一鼓作氣</a:t>
            </a:r>
          </a:p>
        </p:txBody>
      </p:sp>
      <p:sp>
        <p:nvSpPr>
          <p:cNvPr id="7" name="矩形圖說文字 6"/>
          <p:cNvSpPr/>
          <p:nvPr/>
        </p:nvSpPr>
        <p:spPr>
          <a:xfrm>
            <a:off x="7543800" y="853440"/>
            <a:ext cx="2346960" cy="1645920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149920" y="731520"/>
            <a:ext cx="2880360" cy="1508760"/>
          </a:xfrm>
          <a:prstGeom prst="wedgeEllipseCallout">
            <a:avLst>
              <a:gd name="adj1" fmla="val -18159"/>
              <a:gd name="adj2" fmla="val 625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小熊，那你呢？</a:t>
            </a:r>
          </a:p>
        </p:txBody>
      </p:sp>
      <p:sp>
        <p:nvSpPr>
          <p:cNvPr id="3" name="矩形圖說文字 2"/>
          <p:cNvSpPr/>
          <p:nvPr/>
        </p:nvSpPr>
        <p:spPr>
          <a:xfrm>
            <a:off x="5928360" y="731520"/>
            <a:ext cx="2346960" cy="1752840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我想想</a:t>
            </a:r>
            <a:r>
              <a:rPr lang="en-US" altLang="zh-TW" sz="3600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400160" y="77181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644640" y="537300"/>
            <a:ext cx="2978880" cy="1763940"/>
          </a:xfrm>
          <a:prstGeom prst="wedgeRectCallout">
            <a:avLst>
              <a:gd name="adj1" fmla="val -25949"/>
              <a:gd name="adj2" fmla="val 7027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1102E-6 3.75472E-6 L -0.93717 -0.0023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866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2019-10-29T07:55:39Z</dcterms:modified>
  <dc:language>zh-TW</dc:language>
</cp:coreProperties>
</file>