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22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670560" y="335280"/>
            <a:ext cx="3764280" cy="2179320"/>
          </a:xfrm>
          <a:prstGeom prst="wedgeEllipseCallout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latin typeface="文鼎勘亭流" panose="020B0609010101010101" pitchFamily="49" charset="-120"/>
                <a:ea typeface="文鼎勘亭流" panose="020B0609010101010101" pitchFamily="49" charset="-120"/>
              </a:rPr>
              <a:t>你們知道「一」開頭的成語嗎</a:t>
            </a:r>
            <a:r>
              <a:rPr lang="zh-TW" altLang="en-US" sz="2800" dirty="0"/>
              <a:t>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矩形圖說文字 1"/>
          <p:cNvSpPr/>
          <p:nvPr/>
        </p:nvSpPr>
        <p:spPr>
          <a:xfrm>
            <a:off x="937080" y="335280"/>
            <a:ext cx="2507160" cy="2086200"/>
          </a:xfrm>
          <a:prstGeom prst="wedgeRectCallout">
            <a:avLst>
              <a:gd name="adj1" fmla="val -6244"/>
              <a:gd name="adj2" fmla="val 68344"/>
            </a:avLst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文鼎新藝體" panose="020B0609010101010101" pitchFamily="49" charset="-120"/>
                <a:ea typeface="文鼎新藝體" panose="020B0609010101010101" pitchFamily="49" charset="-120"/>
              </a:rPr>
              <a:t>一見如故</a:t>
            </a:r>
          </a:p>
        </p:txBody>
      </p:sp>
      <p:sp>
        <p:nvSpPr>
          <p:cNvPr id="3" name="橢圓形圖說文字 2"/>
          <p:cNvSpPr/>
          <p:nvPr/>
        </p:nvSpPr>
        <p:spPr>
          <a:xfrm>
            <a:off x="3864120" y="684960"/>
            <a:ext cx="2697480" cy="2162400"/>
          </a:xfrm>
          <a:prstGeom prst="wedgeEllipseCallout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一鼓作氣</a:t>
            </a:r>
          </a:p>
        </p:txBody>
      </p:sp>
      <p:sp>
        <p:nvSpPr>
          <p:cNvPr id="4" name="圓角矩形圖說文字 3"/>
          <p:cNvSpPr/>
          <p:nvPr/>
        </p:nvSpPr>
        <p:spPr>
          <a:xfrm>
            <a:off x="7269480" y="886890"/>
            <a:ext cx="2377440" cy="1758540"/>
          </a:xfrm>
          <a:prstGeom prst="wedgeRoundRectCallout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一心二用</a:t>
            </a:r>
            <a:endParaRPr lang="zh-TW" altLang="en-US" sz="32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7" presetClass="emph" presetSubtype="0" fill="remove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250" autoRev="1" fill="remove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1" dur="250" autoRev="1" fill="remove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2" dur="250" autoRev="1" fill="remove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" dur="250" autoRev="1" fill="remove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5" presetID="8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471700" y="2815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2545080" y="320280"/>
            <a:ext cx="2926620" cy="2164080"/>
          </a:xfrm>
          <a:prstGeom prst="wedgeEllipseCallout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文鼎新藝體" panose="020B0609010101010101" pitchFamily="49" charset="-120"/>
                <a:ea typeface="文鼎新藝體" panose="020B0609010101010101" pitchFamily="49" charset="-120"/>
              </a:rPr>
              <a:t>小熊，那你呢？</a:t>
            </a:r>
          </a:p>
        </p:txBody>
      </p:sp>
      <p:sp>
        <p:nvSpPr>
          <p:cNvPr id="3" name="雲朵形圖說文字 2"/>
          <p:cNvSpPr/>
          <p:nvPr/>
        </p:nvSpPr>
        <p:spPr>
          <a:xfrm>
            <a:off x="6004680" y="762000"/>
            <a:ext cx="2575440" cy="1851960"/>
          </a:xfrm>
          <a:prstGeom prst="cloudCallout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我想想</a:t>
            </a:r>
            <a:r>
              <a:rPr lang="en-US" altLang="zh-TW" sz="32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...</a:t>
            </a:r>
            <a:endParaRPr lang="zh-TW" altLang="en-US" sz="32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4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2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3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4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5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6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2"/>
          <a:stretch/>
        </p:blipFill>
        <p:spPr>
          <a:xfrm>
            <a:off x="10430640" y="88182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3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4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6484080" y="432000"/>
            <a:ext cx="3139440" cy="2194560"/>
          </a:xfrm>
          <a:prstGeom prst="wedgeEllipseCallout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一時忘記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4787 -0.00462 L -0.14787 -0.00462 C -0.15307 -0.00399 -0.15827 -0.00462 -0.16315 -0.00273 C -0.16598 -0.00147 -0.17354 0.01512 -0.1737 0.01533 C -0.17465 0.01806 -0.17575 0.02079 -0.17669 0.02352 C -0.17732 0.02541 -0.17748 0.02772 -0.17827 0.02961 C -0.17905 0.03171 -0.18047 0.03339 -0.18126 0.03549 C -0.1874 0.05228 -0.17701 0.03045 -0.18583 0.04767 C -0.19055 0.07286 -0.18441 0.04158 -0.18882 0.06173 C -0.18929 0.06446 -0.18961 0.06719 -0.19024 0.06992 C -0.19102 0.07265 -0.19244 0.07517 -0.19339 0.0779 C -0.19449 0.08189 -0.19496 0.0863 -0.19638 0.09008 C -0.19732 0.0926 -0.19827 0.09554 -0.19937 0.09806 C -0.20031 0.10016 -0.20157 0.10205 -0.20236 0.10415 C -0.20315 0.10604 -0.20315 0.10835 -0.20394 0.11024 C -0.20472 0.11234 -0.20614 0.11402 -0.20693 0.11612 C -0.21323 0.13292 -0.20756 0.12011 -0.2115 0.13229 C -0.2137 0.13943 -0.21449 0.14048 -0.21748 0.14636 C -0.22063 0.16316 -0.21685 0.14657 -0.22205 0.16064 C -0.22394 0.16547 -0.22362 0.16946 -0.22504 0.17471 C -0.22583 0.17744 -0.22724 0.17996 -0.22803 0.18269 C -0.22866 0.18479 -0.22898 0.18689 -0.22961 0.18878 C -0.23197 0.19592 -0.2326 0.19676 -0.23559 0.20285 C -0.23622 0.20558 -0.23638 0.20831 -0.23717 0.21104 C -0.24205 0.22658 -0.2422 0.22553 -0.24929 0.23708 C -0.25323 0.25829 -0.24724 0.23267 -0.25528 0.25136 C -0.26346 0.27026 -0.24913 0.24905 -0.26142 0.26543 C -0.26236 0.26879 -0.26315 0.27236 -0.26441 0.27551 C -0.26756 0.28328 -0.27118 0.28853 -0.27496 0.29567 C -0.27606 0.29756 -0.27685 0.29966 -0.27795 0.30176 C -0.28094 0.30701 -0.28709 0.31772 -0.28709 0.31772 C -0.28976 0.32885 -0.28677 0.31982 -0.29465 0.332 C -0.29575 0.33368 -0.29638 0.3362 -0.29764 0.33788 C -0.30094 0.34292 -0.3052 0.3467 -0.30819 0.35216 C -0.31386 0.36203 -0.31071 0.35825 -0.31732 0.36413 C -0.32441 0.37841 -0.31512 0.36119 -0.3263 0.37631 C -0.32772 0.37799 -0.32803 0.38051 -0.32945 0.3824 C -0.33118 0.38471 -0.3337 0.38597 -0.33543 0.38828 C -0.3463 0.40277 -0.32929 0.38555 -0.34299 0.40046 C -0.34693 0.40466 -0.35087 0.40886 -0.35512 0.41264 C -0.35968 0.41663 -0.36031 0.41747 -0.36567 0.42062 C -0.36709 0.42146 -0.36866 0.42188 -0.37024 0.42272 C -0.37827 0.43322 -0.37087 0.42482 -0.38079 0.4328 C -0.38787 0.43847 -0.38898 0.4412 -0.39591 0.44477 C -0.3989 0.44645 -0.40205 0.44708 -0.40504 0.44876 C -0.40913 0.45128 -0.41307 0.45422 -0.41701 0.45695 C -0.41905 0.45821 -0.4211 0.45989 -0.42315 0.46094 C -0.42567 0.4622 -0.42819 0.46367 -0.43071 0.46493 C -0.43213 0.46577 -0.4337 0.46661 -0.43528 0.46703 C -0.44661 0.47039 -0.44362 0.46745 -0.45638 0.47312 C -0.4611 0.47522 -0.46646 0.47795 -0.4715 0.479 C -0.50079 0.48614 -0.45685 0.47354 -0.50016 0.48509 L -0.51528 0.48908 C -0.51779 0.48992 -0.52031 0.49055 -0.52283 0.49118 L -0.53197 0.49328 C -0.53543 0.49391 -0.53905 0.49433 -0.54252 0.49517 C -0.54961 0.49685 -0.54976 0.49832 -0.55764 0.50126 C -0.56016 0.5021 -0.56268 0.50273 -0.5652 0.50336 C -0.57559 0.50567 -0.57386 0.50504 -0.58488 0.50735 C -0.58787 0.50798 -0.59102 0.5084 -0.59402 0.50924 C -0.59606 0.50987 -0.59795 0.51092 -0.6 0.51134 C -0.61008 0.51386 -0.63402 0.51659 -0.63937 0.51743 C -0.64283 0.51785 -0.6463 0.5189 -0.64992 0.51932 C -0.65748 0.52037 -0.66504 0.52058 -0.6726 0.52142 L -0.69071 0.52352 L -0.77543 0.52142 C -0.79386 0.52079 -0.81134 0.51764 -0.82976 0.51533 C -0.8548 0.51218 -0.83779 0.5147 -0.85858 0.51134 C -0.86803 0.50714 -0.86157 0.50966 -0.87827 0.50525 L -0.88583 0.50336 C -0.90016 0.4937 -0.89339 0.49643 -0.90535 0.49328 C -0.90693 0.49181 -0.90835 0.49013 -0.90992 0.48908 C -0.91669 0.4853 -0.91465 0.48908 -0.92047 0.48509 C -0.93102 0.47816 -0.91858 0.4832 -0.93118 0.479 C -0.93559 0.47564 -0.94047 0.47291 -0.94472 0.46892 C -0.94646 0.46745 -0.94756 0.46472 -0.94929 0.46304 C -0.95323 0.45863 -0.95386 0.45884 -0.95827 0.45695 C -0.96504 0.44351 -0.95717 0.45842 -0.96583 0.44477 C -0.97339 0.43322 -0.96693 0.43973 -0.97496 0.4328 C -0.97654 0.42944 -0.97811 0.42608 -0.97953 0.42272 C -0.98063 0.41999 -0.98142 0.41705 -0.98252 0.41453 C -0.98394 0.4118 -0.98551 0.40928 -0.98709 0.40655 C -0.99087 0.39122 -0.98567 0.41012 -0.99165 0.39437 C -0.99228 0.39248 -0.99228 0.39017 -0.99307 0.38828 C -0.9948 0.38408 -0.99717 0.3803 -0.99921 0.37631 L -0.99921 0.37631 C -1.00063 0.37295 -1.00252 0.3698 -1.00362 0.36623 C -1.00504 0.36224 -1.00677 0.35405 -1.00677 0.35405 C -1.00724 0.3467 -1.00756 0.33935 -1.00819 0.332 C -1.00866 0.3278 -1.00929 0.32381 -1.00976 0.31982 C -1.01039 0.31373 -1.01071 0.30764 -1.01118 0.30176 C -1.01071 0.26207 -1.01071 0.22238 -1.00976 0.18269 C -1.00976 0.18059 -1.0085 0.1787 -1.00819 0.1766 C -1.00724 0.17114 -1.00724 0.164 -1.0052 0.15854 C -1.00441 0.15644 -1.00299 0.15455 -1.0022 0.15245 C -0.99779 0.14216 -0.99874 0.14048 -0.99307 0.13229 C -0.98866 0.12578 -0.98094 0.11549 -0.97496 0.11024 C -0.97307 0.10856 -0.97071 0.10793 -0.96898 0.10604 C -0.96724 0.10457 -0.9663 0.10121 -0.96441 0.10016 C -0.96063 0.09785 -0.95638 0.09743 -0.95228 0.09596 C -0.94472 0.09344 -0.94819 0.09491 -0.94173 0.09197 C -0.92409 0.0926 -0.87512 0.09218 -0.84803 0.09596 C -0.84535 0.09638 -0.84299 0.09743 -0.84047 0.09806 C -0.83732 0.0989 -0.83433 0.09953 -0.83134 0.10016 C -0.82677 0.10079 -0.8222 0.10121 -0.81779 0.10205 C -0.79417 0.10667 -0.82394 0.10163 -0.80409 0.10604 C -0.79953 0.10709 -0.78252 0.10961 -0.77842 0.11024 C -0.75213 0.11423 -0.78236 0.11003 -0.74976 0.11423 C -0.73402 0.11612 -0.73307 0.11654 -0.71638 0.11822 L -0.69228 0.12032 L -0.59701 0.11822 C -0.59291 0.11801 -0.5811 0.11549 -0.57732 0.11213 L -0.56819 0.10415 L -0.56378 0.10016 L -0.54709 0.0779 " pathEditMode="relative" ptsTypes="AAAAAAAAAAAAAAAAAAAAAAAAAAAAAAAAAAAAAAAAAAAAAAAAAAAAAAAAAAAAAAAAAAAAAAAAAAAAAAAAAAAAAAAAAAAAAAAAAAAAAAAAAAAAAAAAAAA">
                                      <p:cBhvr>
                                        <p:cTn id="10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297</TotalTime>
  <Words>28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3" baseType="lpstr">
      <vt:lpstr>文鼎勘亭流</vt:lpstr>
      <vt:lpstr>文鼎甜妞體P</vt:lpstr>
      <vt:lpstr>文鼎新藝體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28</cp:revision>
  <dcterms:created xsi:type="dcterms:W3CDTF">2017-09-25T22:47:10Z</dcterms:created>
  <dcterms:modified xsi:type="dcterms:W3CDTF">2019-10-29T07:56:04Z</dcterms:modified>
  <dc:language>zh-TW</dc:language>
</cp:coreProperties>
</file>