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52B"/>
    <a:srgbClr val="35B9CB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838200" y="411480"/>
            <a:ext cx="4648200" cy="2331720"/>
          </a:xfrm>
          <a:prstGeom prst="wedgeEllipseCallout">
            <a:avLst>
              <a:gd name="adj1" fmla="val -25095"/>
              <a:gd name="adj2" fmla="val 625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09440" y="579120"/>
            <a:ext cx="2621280" cy="1737360"/>
          </a:xfrm>
          <a:prstGeom prst="wedgeRoundRectCallout">
            <a:avLst>
              <a:gd name="adj1" fmla="val -13275"/>
              <a:gd name="adj2" fmla="val 6951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628920" y="579120"/>
            <a:ext cx="2621280" cy="1737360"/>
          </a:xfrm>
          <a:prstGeom prst="wedgeRoundRectCallout">
            <a:avLst>
              <a:gd name="adj1" fmla="val -9787"/>
              <a:gd name="adj2" fmla="val 76535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548400" y="579120"/>
            <a:ext cx="2621280" cy="1737360"/>
          </a:xfrm>
          <a:prstGeom prst="wedgeRoundRectCallout">
            <a:avLst>
              <a:gd name="adj1" fmla="val -13856"/>
              <a:gd name="adj2" fmla="val 6776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50510" y="213360"/>
            <a:ext cx="3420900" cy="1829040"/>
          </a:xfrm>
          <a:prstGeom prst="wedgeEllipseCallout">
            <a:avLst>
              <a:gd name="adj1" fmla="val -7255"/>
              <a:gd name="adj2" fmla="val 65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6660000" y="441960"/>
            <a:ext cx="2956440" cy="1813560"/>
          </a:xfrm>
          <a:prstGeom prst="wedgeRoundRectCallout">
            <a:avLst>
              <a:gd name="adj1" fmla="val -29596"/>
              <a:gd name="adj2" fmla="val 6754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506840" y="6135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675120" y="326580"/>
            <a:ext cx="3093720" cy="1868880"/>
          </a:xfrm>
          <a:prstGeom prst="wedgeRoundRectCallout">
            <a:avLst>
              <a:gd name="adj1" fmla="val -19848"/>
              <a:gd name="adj2" fmla="val 61685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"/>
                            </p:stCondLst>
                            <p:childTnLst>
                              <p:par>
                                <p:cTn id="1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9921E-7 3.33473E-6 L -0.96126 0.0025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63" y="126"/>
                                    </p:animMotion>
                                  </p:childTnLst>
                                  <p:subTnLst>
                                    <p:audio>
                                      <p:cMediaNode vol="40000"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2019-10-29T07:58:12Z</dcterms:modified>
  <dc:language>zh-TW</dc:language>
</cp:coreProperties>
</file>