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3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03960" y="213360"/>
            <a:ext cx="5013960" cy="2484120"/>
          </a:xfrm>
          <a:prstGeom prst="wedgeRoundRectCallout">
            <a:avLst>
              <a:gd name="adj1" fmla="val -26000"/>
              <a:gd name="adj2" fmla="val 64954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</a:t>
            </a:r>
            <a:r>
              <a:rPr lang="zh-TW" altLang="en-US" sz="44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「三」</a:t>
            </a:r>
            <a:r>
              <a:rPr lang="zh-TW" altLang="en-US" sz="44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開頭</a:t>
            </a:r>
            <a:r>
              <a:rPr lang="zh-TW" altLang="en-US" sz="44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的四</a:t>
            </a:r>
            <a:r>
              <a:rPr lang="zh-TW" altLang="en-US" sz="44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字</a:t>
            </a:r>
            <a:r>
              <a:rPr lang="zh-TW" altLang="en-US" sz="44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成</a:t>
            </a:r>
            <a:r>
              <a:rPr lang="zh-TW" altLang="en-US" sz="4400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語</a:t>
            </a:r>
            <a:r>
              <a:rPr lang="zh-TW" altLang="en-US" sz="44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嗎</a:t>
            </a:r>
            <a:r>
              <a:rPr lang="en-US" altLang="zh-TW" sz="4400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sz="4400" dirty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2880" y="182880"/>
            <a:ext cx="3398520" cy="2011680"/>
          </a:xfrm>
          <a:prstGeom prst="wedgeEllipseCallout">
            <a:avLst>
              <a:gd name="adj1" fmla="val 6970"/>
              <a:gd name="adj2" fmla="val 7537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smtClean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三天三夜</a:t>
            </a:r>
            <a:endParaRPr lang="zh-TW" altLang="en-US" sz="4000" dirty="0">
              <a:solidFill>
                <a:srgbClr val="FFFF0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圓角矩形圖說文字 2"/>
          <p:cNvSpPr/>
          <p:nvPr/>
        </p:nvSpPr>
        <p:spPr>
          <a:xfrm>
            <a:off x="3661092" y="310980"/>
            <a:ext cx="2941320" cy="2316480"/>
          </a:xfrm>
          <a:prstGeom prst="wedgeRoundRectCallout">
            <a:avLst>
              <a:gd name="adj1" fmla="val -14097"/>
              <a:gd name="adj2" fmla="val 6578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三心二</a:t>
            </a:r>
            <a:r>
              <a:rPr lang="zh-TW" altLang="en-US" sz="4400" dirty="0">
                <a:solidFill>
                  <a:srgbClr val="FFC0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意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682105" y="182880"/>
            <a:ext cx="3398520" cy="2011680"/>
          </a:xfrm>
          <a:prstGeom prst="wedgeEllipseCallout">
            <a:avLst>
              <a:gd name="adj1" fmla="val -8277"/>
              <a:gd name="adj2" fmla="val 9053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2D05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三</a:t>
            </a:r>
            <a:r>
              <a:rPr lang="zh-TW" altLang="en-US" sz="4000" dirty="0" smtClean="0">
                <a:solidFill>
                  <a:srgbClr val="92D05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三兩</a:t>
            </a:r>
            <a:r>
              <a:rPr lang="zh-TW" altLang="en-US" sz="4000" dirty="0">
                <a:solidFill>
                  <a:srgbClr val="92D05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兩</a:t>
            </a:r>
            <a:endParaRPr lang="zh-TW" altLang="en-US" sz="4000" dirty="0">
              <a:solidFill>
                <a:srgbClr val="92D05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6056065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56864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975360" y="167640"/>
            <a:ext cx="3398520" cy="2011680"/>
          </a:xfrm>
          <a:prstGeom prst="wedgeEllipseCallout">
            <a:avLst>
              <a:gd name="adj1" fmla="val 22217"/>
              <a:gd name="adj2" fmla="val 81440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370319" y="186960"/>
            <a:ext cx="3390265" cy="2225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 dirty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000" dirty="0">
              <a:solidFill>
                <a:srgbClr val="FFC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80625" y="2796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981160" y="292260"/>
            <a:ext cx="3398520" cy="2011680"/>
          </a:xfrm>
          <a:prstGeom prst="wedgeEllipseCallout">
            <a:avLst>
              <a:gd name="adj1" fmla="val 14145"/>
              <a:gd name="adj2" fmla="val 791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6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三八阿花</a:t>
            </a:r>
            <a:endParaRPr lang="zh-TW" altLang="en-US" sz="4000" dirty="0">
              <a:solidFill>
                <a:schemeClr val="accent6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4567E-6 2.45275E-6 L -0.99622 0.0023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811" y="10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31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文鼎疊圓體</vt:lpstr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2019-10-29T07:56:54Z</dcterms:modified>
  <dc:language>zh-TW</dc:language>
</cp:coreProperties>
</file>