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76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73480" y="289560"/>
            <a:ext cx="4343400" cy="248716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橢圓形圖說文字 3"/>
          <p:cNvSpPr/>
          <p:nvPr/>
        </p:nvSpPr>
        <p:spPr>
          <a:xfrm>
            <a:off x="1173480" y="287040"/>
            <a:ext cx="4343400" cy="248716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1260" y="495300"/>
            <a:ext cx="2660160" cy="1892808"/>
          </a:xfrm>
          <a:prstGeom prst="wedgeRoundRectCallout">
            <a:avLst>
              <a:gd name="adj1" fmla="val 24426"/>
              <a:gd name="adj2" fmla="val 6974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bg1"/>
                </a:solidFill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3072660" y="495300"/>
            <a:ext cx="3733800" cy="1847088"/>
          </a:xfrm>
          <a:prstGeom prst="wedgeEllipseCallout">
            <a:avLst>
              <a:gd name="adj1" fmla="val -684"/>
              <a:gd name="adj2" fmla="val 616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一鼓作氣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6995160" y="716280"/>
            <a:ext cx="2967181" cy="1694688"/>
          </a:xfrm>
          <a:prstGeom prst="cloudCallout">
            <a:avLst>
              <a:gd name="adj1" fmla="val -22593"/>
              <a:gd name="adj2" fmla="val 885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79240" y="2815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148840" y="579120"/>
            <a:ext cx="2881440" cy="1676400"/>
          </a:xfrm>
          <a:prstGeom prst="wedgeRoundRectCallout">
            <a:avLst>
              <a:gd name="adj1" fmla="val -24561"/>
              <a:gd name="adj2" fmla="val 75300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806440" y="441960"/>
            <a:ext cx="3855720" cy="2042400"/>
          </a:xfrm>
          <a:prstGeom prst="cloudCallout">
            <a:avLst>
              <a:gd name="adj1" fmla="val -23628"/>
              <a:gd name="adj2" fmla="val 7126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我想想</a:t>
            </a:r>
            <a:r>
              <a:rPr lang="en-US" altLang="zh-TW" sz="3600" dirty="0"/>
              <a:t>...</a:t>
            </a:r>
            <a:endParaRPr lang="zh-TW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080625" y="81974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461760" y="432000"/>
            <a:ext cx="3161760" cy="2070408"/>
          </a:xfrm>
          <a:prstGeom prst="wedgeRound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2"/>
          <a:stretch/>
        </p:blipFill>
        <p:spPr>
          <a:xfrm>
            <a:off x="10299745" y="2477448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2"/>
          <a:stretch/>
        </p:blipFill>
        <p:spPr>
          <a:xfrm>
            <a:off x="10299745" y="4294464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25</cp:revision>
  <dcterms:created xsi:type="dcterms:W3CDTF">2017-09-25T22:47:10Z</dcterms:created>
  <dcterms:modified xsi:type="dcterms:W3CDTF">2019-10-29T07:57:57Z</dcterms:modified>
  <dc:language>zh-TW</dc:language>
</cp:coreProperties>
</file>