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13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3" name="橢圓形圖說文字 2"/>
          <p:cNvSpPr/>
          <p:nvPr/>
        </p:nvSpPr>
        <p:spPr>
          <a:xfrm>
            <a:off x="1569720" y="574080"/>
            <a:ext cx="5059680" cy="2575560"/>
          </a:xfrm>
          <a:prstGeom prst="wedgeEllipseCallout">
            <a:avLst>
              <a:gd name="adj1" fmla="val -31375"/>
              <a:gd name="adj2" fmla="val 57766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7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00" accel="100000" fill="hold">
                                          <p:stCondLst>
                                            <p:cond delay="27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6" name="雲朵形圖說文字 5"/>
          <p:cNvSpPr/>
          <p:nvPr/>
        </p:nvSpPr>
        <p:spPr>
          <a:xfrm>
            <a:off x="525600" y="746760"/>
            <a:ext cx="2949120" cy="1539240"/>
          </a:xfrm>
          <a:prstGeom prst="cloudCallout">
            <a:avLst>
              <a:gd name="adj1" fmla="val 11197"/>
              <a:gd name="adj2" fmla="val 64753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zh-TW" altLang="en-US" sz="2000" b="1" dirty="0">
                <a:ln/>
                <a:solidFill>
                  <a:schemeClr val="accent3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一心二用</a:t>
            </a:r>
          </a:p>
        </p:txBody>
      </p:sp>
      <p:sp>
        <p:nvSpPr>
          <p:cNvPr id="8" name="橢圓形圖說文字 7"/>
          <p:cNvSpPr/>
          <p:nvPr/>
        </p:nvSpPr>
        <p:spPr>
          <a:xfrm>
            <a:off x="3977640" y="1325880"/>
            <a:ext cx="2712720" cy="1446120"/>
          </a:xfrm>
          <a:prstGeom prst="wedgeEllipseCallou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zh-TW" altLang="en-US" sz="2000" b="1" dirty="0">
                <a:ln/>
                <a:solidFill>
                  <a:schemeClr val="accent4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一鼓作氣</a:t>
            </a:r>
          </a:p>
        </p:txBody>
      </p:sp>
      <p:sp>
        <p:nvSpPr>
          <p:cNvPr id="9" name="雲朵形圖說文字 8"/>
          <p:cNvSpPr/>
          <p:nvPr/>
        </p:nvSpPr>
        <p:spPr>
          <a:xfrm>
            <a:off x="7010400" y="594360"/>
            <a:ext cx="2887345" cy="1691640"/>
          </a:xfrm>
          <a:prstGeom prst="cloudCallou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0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6" name="雲朵形圖說文字 5"/>
          <p:cNvSpPr/>
          <p:nvPr/>
        </p:nvSpPr>
        <p:spPr>
          <a:xfrm>
            <a:off x="1097280" y="281850"/>
            <a:ext cx="3581400" cy="1996620"/>
          </a:xfrm>
          <a:prstGeom prst="cloudCallout">
            <a:avLst>
              <a:gd name="adj1" fmla="val 13633"/>
              <a:gd name="adj2" fmla="val 67655"/>
            </a:avLst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小熊，那你呢？</a:t>
            </a:r>
          </a:p>
        </p:txBody>
      </p:sp>
      <p:sp>
        <p:nvSpPr>
          <p:cNvPr id="7" name="雲朵形圖說文字 6"/>
          <p:cNvSpPr/>
          <p:nvPr/>
        </p:nvSpPr>
        <p:spPr>
          <a:xfrm>
            <a:off x="6127200" y="396120"/>
            <a:ext cx="3657600" cy="2088240"/>
          </a:xfrm>
          <a:prstGeom prst="cloudCallou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我想想</a:t>
            </a:r>
            <a:r>
              <a:rPr lang="en-US" altLang="zh-TW" sz="24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...</a:t>
            </a:r>
            <a:endParaRPr lang="zh-TW" altLang="en-US" sz="24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2"/>
          <a:stretch/>
        </p:blipFill>
        <p:spPr>
          <a:xfrm>
            <a:off x="10805520" y="98070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3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4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6492240" y="579120"/>
            <a:ext cx="3352800" cy="1868880"/>
          </a:xfrm>
          <a:prstGeom prst="wedgeEllipseCallou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一時忘記</a:t>
            </a:r>
          </a:p>
        </p:txBody>
      </p:sp>
      <p:pic>
        <p:nvPicPr>
          <p:cNvPr id="6" name="圖片 5"/>
          <p:cNvPicPr/>
          <p:nvPr/>
        </p:nvPicPr>
        <p:blipFill>
          <a:blip r:embed="rId2"/>
          <a:stretch/>
        </p:blipFill>
        <p:spPr>
          <a:xfrm>
            <a:off x="10805520" y="201654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7" name="圖片 6"/>
          <p:cNvPicPr/>
          <p:nvPr/>
        </p:nvPicPr>
        <p:blipFill>
          <a:blip r:embed="rId2"/>
          <a:stretch/>
        </p:blipFill>
        <p:spPr>
          <a:xfrm>
            <a:off x="10584000" y="3052380"/>
            <a:ext cx="2880000" cy="12949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0945E-6 2.47795E-7 L 4.40945E-6 2.47795E-7 C -0.00457 -0.0021 -0.00929 -0.00357 -0.0137 -0.00609 C -0.01543 -0.00693 -0.01654 -0.00903 -0.01827 -0.01008 C -0.02016 -0.01113 -0.02236 -0.01113 -0.02425 -0.01218 C -0.02646 -0.01323 -0.02819 -0.01491 -0.03039 -0.01617 C -0.03953 -0.02142 -0.02992 -0.01386 -0.04236 -0.02226 C -0.0441 -0.02331 -0.04536 -0.0252 -0.04693 -0.02625 C -0.0526 -0.03003 -0.0548 -0.03024 -0.06063 -0.03234 C -0.06252 -0.03423 -0.06441 -0.03654 -0.06662 -0.03822 C -0.06803 -0.03927 -0.06961 -0.03948 -0.07118 -0.04032 C -0.07323 -0.04158 -0.07512 -0.04326 -0.07717 -0.04431 C -0.07858 -0.04515 -0.08032 -0.04536 -0.08173 -0.04641 C -0.08331 -0.04746 -0.08457 -0.04935 -0.0863 -0.0504 C -0.08772 -0.05145 -0.08929 -0.05166 -0.09087 -0.0525 C -0.09291 -0.05355 -0.0948 -0.05544 -0.09685 -0.05649 C -0.10709 -0.06153 -0.0989 -0.05565 -0.1074 -0.06048 C -0.10945 -0.06174 -0.11134 -0.06363 -0.11354 -0.06447 C -0.11638 -0.06573 -0.11953 -0.06573 -0.12252 -0.06657 C -0.1241 -0.06699 -0.12551 -0.06804 -0.12709 -0.06846 C -0.12914 -0.0693 -0.13118 -0.06972 -0.13307 -0.07056 C -0.13622 -0.07182 -0.13906 -0.0735 -0.14221 -0.07455 C -0.14425 -0.07518 -0.1463 -0.0756 -0.14819 -0.07665 C -0.15039 -0.0777 -0.15213 -0.0798 -0.15433 -0.08064 C -0.15874 -0.08253 -0.16331 -0.08358 -0.16788 -0.08463 C -0.17386 -0.08631 -0.18599 -0.08862 -0.18599 -0.08862 C -0.21039 -0.10164 -0.17528 -0.08379 -0.20268 -0.09471 C -0.20488 -0.09555 -0.20662 -0.09807 -0.20866 -0.0987 C -0.2137 -0.10059 -0.2189 -0.10122 -0.22378 -0.1029 C -0.22583 -0.10353 -0.22788 -0.10395 -0.22992 -0.10479 C -0.23291 -0.10605 -0.23591 -0.10794 -0.2389 -0.10878 C -0.24173 -0.10983 -0.24677 -0.1113 -0.24961 -0.11298 C -0.2526 -0.11466 -0.25543 -0.11739 -0.25858 -0.11886 C -0.26205 -0.12075 -0.26583 -0.12117 -0.26914 -0.12306 C -0.27228 -0.12453 -0.27512 -0.12747 -0.27827 -0.12894 C -0.28173 -0.13083 -0.28536 -0.13167 -0.28882 -0.13314 C -0.29197 -0.1344 -0.29496 -0.13545 -0.29795 -0.13713 C -0.30504 -0.14091 -0.31181 -0.14595 -0.31906 -0.1491 C -0.3252 -0.15183 -0.33102 -0.15519 -0.33717 -0.15729 C -0.33921 -0.15792 -0.34126 -0.15834 -0.34331 -0.15918 C -0.34583 -0.16044 -0.34835 -0.16212 -0.35087 -0.16338 C -0.35276 -0.16422 -0.35496 -0.16443 -0.35685 -0.16527 C -0.35906 -0.16632 -0.36079 -0.16842 -0.36299 -0.16926 C -0.36536 -0.17052 -0.36803 -0.17073 -0.37055 -0.17136 C -0.3726 -0.17199 -0.37449 -0.17262 -0.37654 -0.17346 C -0.41213 -0.17094 -0.41008 -0.1701 -0.45071 -0.17346 C -0.45228 -0.17346 -0.45354 -0.17493 -0.45512 -0.17535 C -0.45921 -0.1764 -0.46315 -0.17703 -0.46725 -0.17745 C -0.47638 -0.17829 -0.48536 -0.17913 -0.49449 -0.17934 L -0.61843 -0.18354 L -0.66236 -0.18543 C -0.67339 -0.18795 -0.67197 -0.18795 -0.68504 -0.18942 C -0.69102 -0.19026 -0.69717 -0.19068 -0.70315 -0.19152 C -0.7148 -0.1932 -0.70882 -0.19299 -0.71827 -0.19551 C -0.72756 -0.19803 -0.73197 -0.19824 -0.74236 -0.1995 C -0.75307 -0.19887 -0.76362 -0.19866 -0.77417 -0.19761 C -0.77622 -0.1974 -0.77811 -0.19614 -0.78016 -0.19551 C -0.78378 -0.19467 -0.78725 -0.19425 -0.79087 -0.19362 C -0.79228 -0.19278 -0.79386 -0.19194 -0.79528 -0.19152 C -0.79827 -0.19068 -0.80142 -0.19026 -0.80441 -0.18942 C -0.80693 -0.189 -0.80945 -0.18816 -0.81197 -0.18753 C -0.83118 -0.18207 -0.81969 -0.18438 -0.83764 -0.18144 C -0.84614 -0.17829 -0.8515 -0.17598 -0.86032 -0.17346 C -0.86536 -0.17199 -0.87039 -0.17073 -0.87543 -0.16926 L -0.90425 -0.16128 C -0.90882 -0.16002 -0.91339 -0.15918 -0.9178 -0.15729 C -0.92299 -0.15498 -0.92772 -0.15141 -0.93291 -0.1491 C -0.93685 -0.14742 -0.9411 -0.14679 -0.94504 -0.14511 C -0.9548 -0.14154 -0.95575 -0.13965 -0.96614 -0.13503 C -0.96819 -0.13419 -0.97024 -0.13398 -0.97228 -0.13314 C -0.97669 -0.13083 -0.97906 -0.12831 -0.98284 -0.12495 C -0.98331 -0.12306 -0.98441 -0.12117 -0.98441 -0.11886 C -0.98441 -0.03843 -0.98945 -0.06069 -0.98126 -0.02814 C -0.98079 -0.02289 -0.9811 -0.01722 -0.97984 -0.01218 C -0.97795 -0.00525 -0.97276 0.00273 -0.96772 0.00609 C -0.96583 0.00735 -0.96362 0.00735 -0.96173 0.00798 C -0.95858 0.00924 -0.95165 0.0126 -0.94961 0.01407 C -0.94788 0.01512 -0.94662 0.01722 -0.94504 0.01806 C -0.94205 0.01995 -0.9389 0.02058 -0.93591 0.02226 C -0.92 0.03065 -0.93748 0.02163 -0.91937 0.03023 C -0.91528 0.03212 -0.91134 0.03443 -0.90725 0.03632 C -0.90583 0.03695 -0.87276 0.0506 -0.86488 0.05438 C -0.85984 0.0569 -0.85496 0.06026 -0.84977 0.06257 C -0.84425 0.06488 -0.83858 0.06614 -0.83307 0.06845 C -0.82898 0.07034 -0.8252 0.07286 -0.8211 0.07454 C -0.81559 0.07685 -0.80992 0.07832 -0.80441 0.08063 C -0.79323 0.08567 -0.78252 0.0926 -0.77118 0.0968 C -0.76567 0.09869 -0.76 0.10058 -0.75449 0.10289 C -0.74898 0.1052 -0.74362 0.10877 -0.73795 0.11087 C -0.73244 0.11276 -0.72677 0.11318 -0.72126 0.11486 C -0.71559 0.11654 -0.71008 0.11885 -0.70457 0.12095 C -0.7 0.12284 -0.69575 0.12557 -0.69102 0.12704 C -0.68662 0.1283 -0.68189 0.1283 -0.67748 0.12893 C -0.67339 0.1304 -0.66945 0.13229 -0.66536 0.13313 C -0.64236 0.13754 -0.61071 0.13376 -0.59118 0.13313 C -0.58929 0.13229 -0.58709 0.13208 -0.5852 0.13103 C -0.58347 0.13019 -0.58221 0.12809 -0.58063 0.12704 C -0.57827 0.12536 -0.57559 0.12431 -0.57307 0.12305 C -0.56457 0.10583 -0.57858 0.13229 -0.56095 0.10877 C -0.55953 0.10688 -0.5578 0.10499 -0.55654 0.10289 C -0.55417 0.0989 -0.55291 0.09407 -0.55039 0.09071 L -0.54583 0.08462 C -0.54205 0.06929 -0.54347 0.07664 -0.54142 0.06257 C -0.54079 0.05375 -0.54047 0.04493 -0.53984 0.03632 C -0.53921 0.02771 -0.53827 0.02393 -0.53685 0.01617 C -0.53638 0.00882 -0.53622 0.00126 -0.53528 -0.00609 C -0.53465 -0.01155 -0.53307 -0.0168 -0.53228 -0.02226 C -0.53008 -0.03549 -0.5274 -0.04893 -0.5263 -0.06258 C -0.52394 -0.09072 -0.52504 -0.07455 -0.52315 -0.11088 C -0.52378 -0.11886 -0.52126 -0.12852 -0.52473 -0.13503 C -0.5274 -0.14007 -0.5337 -0.13797 -0.53827 -0.13902 C -0.54599 -0.14112 -0.55039 -0.14091 -0.55795 -0.14322 C -0.55953 -0.14364 -0.56095 -0.14448 -0.56252 -0.14511 C -0.57354 -0.14448 -0.58473 -0.14427 -0.59575 -0.14322 C -0.59732 -0.14301 -0.59874 -0.14175 -0.60032 -0.14112 C -0.60236 -0.14028 -0.60425 -0.13965 -0.6063 -0.13902 C -0.60882 -0.13839 -0.6115 -0.13797 -0.61386 -0.13713 C -0.61543 -0.1365 -0.61685 -0.13545 -0.61843 -0.13503 C -0.63181 -0.13104 -0.62299 -0.13503 -0.63354 -0.13104 C -0.63512 -0.13041 -0.63669 -0.12978 -0.63811 -0.12894 C -0.64063 -0.12768 -0.64299 -0.126 -0.64567 -0.12495 C -0.64819 -0.12411 -0.65071 -0.12369 -0.65323 -0.12306 C -0.6663 -0.11151 -0.64977 -0.12537 -0.66236 -0.11697 C -0.66394 -0.11592 -0.6652 -0.11403 -0.66677 -0.11298 C -0.66819 -0.11193 -0.66992 -0.11193 -0.67134 -0.11088 C -0.67307 -0.10983 -0.67433 -0.10794 -0.67591 -0.10689 C -0.67732 -0.10584 -0.6789 -0.10563 -0.68047 -0.10479 C -0.68646 -0.10185 -0.69244 -0.09891 -0.69701 -0.09282 C -0.69858 -0.09072 -0.70016 -0.08883 -0.70158 -0.08673 C -0.70331 -0.08421 -0.70441 -0.08106 -0.70614 -0.07854 C -0.7074 -0.07686 -0.70945 -0.07623 -0.71071 -0.07455 C -0.71354 -0.07098 -0.71559 -0.06636 -0.71827 -0.06258 C -0.7211 -0.05838 -0.72425 -0.05439 -0.72725 -0.0504 C -0.72882 -0.0483 -0.73071 -0.04683 -0.73181 -0.04431 C -0.73291 -0.04242 -0.7337 -0.04011 -0.7348 -0.03822 C -0.73827 -0.03339 -0.74268 -0.02982 -0.74551 -0.02415 C -0.74646 -0.02226 -0.74725 -0.01995 -0.74851 -0.01806 C -0.75024 -0.01575 -0.7526 -0.01428 -0.75449 -0.01218 C -0.76898 0.00483 -0.75449 -0.01176 -0.76362 0.0021 C -0.76646 0.0063 -0.77024 0.00945 -0.7726 0.01407 C -0.77984 0.02834 -0.77087 0.01071 -0.78016 0.02813 C -0.78126 0.03023 -0.78205 0.03254 -0.78331 0.03422 C -0.78614 0.03863 -0.79039 0.04136 -0.79228 0.0464 C -0.79339 0.04913 -0.79449 0.05165 -0.79528 0.05438 C -0.79591 0.05648 -0.79591 0.05879 -0.79685 0.06047 C -0.79811 0.06278 -0.79984 0.06446 -0.80142 0.06656 C -0.80189 0.06845 -0.80221 0.07076 -0.80284 0.07265 C -0.80378 0.07496 -0.80977 0.08588 -0.81039 0.08672 C -0.81181 0.0884 -0.81354 0.08924 -0.81496 0.09071 C -0.81701 0.0926 -0.8189 0.09491 -0.8211 0.0968 C -0.82252 0.09806 -0.83087 0.10436 -0.83307 0.10688 C -0.8348 0.10877 -0.83606 0.11108 -0.83764 0.11297 C -0.84016 0.1157 -0.84299 0.11801 -0.8452 0.12095 C -0.84709 0.12347 -0.85102 0.13166 -0.85276 0.13502 C -0.85118 0.15791 -0.85685 0.15728 -0.84977 0.15728 L -0.84677 0.15938 " pathEditMode="relative" ptsTypes="AAAAAAAAAAAAAAAAAAAAAAAAAAAAAAAAAAAAAAAAAAAAAAAAAAAAAAAAAAAAAAAAAAAAAAAAAAAAAAAAAAAAAAAAAAAAAAAAAAAAAAAAAAAAAAAAAAAAAAAAAAAAAAAAAAAAAAAAAAAAAAAAAAAAAAAAAAAA">
                                      <p:cBhvr>
                                        <p:cTn id="14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02362E-6 0.00021 L -1.02362E-6 0.00021 C -0.00456 -0.00105 -0.00913 -0.00231 -0.0137 -0.00378 C -0.01527 -0.00441 -0.01669 -0.00525 -0.01826 -0.00588 C -0.02015 -0.00651 -0.02236 -0.00693 -0.02425 -0.00777 C -0.02645 -0.00882 -0.02818 -0.01092 -0.03039 -0.01197 C -0.03228 -0.01281 -0.03448 -0.01281 -0.03637 -0.01386 C -0.04047 -0.01617 -0.04425 -0.02016 -0.0485 -0.02205 C -0.05149 -0.02331 -0.0548 -0.02373 -0.05748 -0.02604 C -0.0685 -0.03591 -0.05464 -0.02373 -0.06818 -0.03402 C -0.06976 -0.03528 -0.07102 -0.03696 -0.07259 -0.03801 C -0.07401 -0.03906 -0.07574 -0.03927 -0.07716 -0.04011 C -0.07921 -0.04137 -0.0811 -0.04305 -0.0833 -0.0441 C -0.08472 -0.04494 -0.0863 -0.04536 -0.08771 -0.0462 C -0.09023 -0.04746 -0.09275 -0.04893 -0.09527 -0.05019 C -0.09685 -0.05103 -0.09842 -0.05124 -0.09984 -0.05229 C -0.10252 -0.05397 -0.10488 -0.05607 -0.1074 -0.05817 C -0.11055 -0.0609 -0.11354 -0.06363 -0.11653 -0.06636 C -0.11795 -0.06762 -0.11952 -0.06888 -0.1211 -0.07035 C -0.12299 -0.07245 -0.12488 -0.07476 -0.12708 -0.07644 C -0.1285 -0.07749 -0.13007 -0.07749 -0.13165 -0.07833 C -0.1337 -0.07959 -0.13559 -0.08106 -0.13763 -0.08253 C -0.13874 -0.08442 -0.13921 -0.08694 -0.14063 -0.08841 C -0.14189 -0.08988 -0.14378 -0.08967 -0.14519 -0.09051 C -0.14724 -0.09177 -0.14913 -0.09366 -0.15133 -0.0945 C -0.15574 -0.09639 -0.16031 -0.09702 -0.16488 -0.09849 C -0.16645 -0.09912 -0.16803 -0.09954 -0.16944 -0.10059 C -0.17102 -0.10164 -0.17244 -0.10311 -0.17401 -0.10458 C -0.19133 -0.122 -0.16976 -0.10185 -0.19511 -0.13082 C -0.19858 -0.13481 -0.2022 -0.1388 -0.20567 -0.143 C -0.22472 -0.16589 -0.19779 -0.13439 -0.21779 -0.16106 C -0.22 -0.16421 -0.22299 -0.16631 -0.22535 -0.16904 C -0.22803 -0.1724 -0.23023 -0.17618 -0.23291 -0.17912 C -0.23433 -0.1808 -0.23606 -0.18164 -0.23748 -0.18332 C -0.23905 -0.185 -0.24015 -0.18773 -0.24204 -0.1892 C -0.24472 -0.19172 -0.24803 -0.19319 -0.25102 -0.19529 C -0.2537 -0.19718 -0.25622 -0.19928 -0.25858 -0.20138 C -0.26063 -0.20327 -0.26236 -0.206 -0.26472 -0.20747 C -0.26755 -0.20936 -0.27086 -0.20957 -0.2737 -0.21146 C -0.27952 -0.21566 -0.28567 -0.21944 -0.29039 -0.22553 C -0.29181 -0.22763 -0.29322 -0.22973 -0.29496 -0.23162 C -0.29952 -0.23687 -0.30157 -0.23855 -0.30692 -0.2417 C -0.30944 -0.24317 -0.31196 -0.24464 -0.31448 -0.24569 C -0.32881 -0.2522 -0.31354 -0.24401 -0.32519 -0.24968 C -0.32771 -0.25115 -0.33007 -0.25262 -0.33275 -0.25388 C -0.33417 -0.25451 -0.33574 -0.25514 -0.33716 -0.25577 C -0.33984 -0.25703 -0.3422 -0.25871 -0.34472 -0.25976 C -0.34771 -0.26123 -0.35118 -0.26144 -0.35385 -0.26396 C -0.35543 -0.26522 -0.35669 -0.26711 -0.35842 -0.26795 C -0.36078 -0.26921 -0.36346 -0.26921 -0.36598 -0.26984 C -0.36992 -0.2711 -0.37417 -0.27215 -0.37811 -0.27404 L -0.38708 -0.27803 C -0.38866 -0.27866 -0.39007 -0.2795 -0.39165 -0.27992 C -0.40708 -0.28412 -0.39291 -0.27992 -0.40378 -0.28412 C -0.41039 -0.28664 -0.4085 -0.28517 -0.41433 -0.28811 C -0.41685 -0.28937 -0.41937 -0.29084 -0.42189 -0.2921 C -0.4233 -0.29294 -0.42488 -0.29336 -0.42645 -0.2942 C -0.4285 -0.29525 -0.43039 -0.29714 -0.43244 -0.29819 C -0.46567 -0.31478 -0.43779 -0.29987 -0.46126 -0.31016 C -0.46378 -0.31142 -0.46614 -0.3131 -0.46881 -0.31436 C -0.47023 -0.31499 -0.47181 -0.31562 -0.47322 -0.31625 C -0.4759 -0.31751 -0.47826 -0.31919 -0.48078 -0.32024 C -0.48692 -0.32297 -0.48787 -0.32192 -0.49448 -0.32444 C -0.49748 -0.32549 -0.50047 -0.32738 -0.50346 -0.32843 C -0.50551 -0.32906 -0.50755 -0.32969 -0.5096 -0.33032 C -0.51118 -0.33095 -0.51259 -0.332 -0.51417 -0.33242 C -0.51716 -0.33326 -0.52015 -0.33347 -0.52315 -0.33452 C -0.5359 -0.3383 -0.5159 -0.33515 -0.53685 -0.33851 C -0.54236 -0.33935 -0.54787 -0.33977 -0.55338 -0.3404 C -0.56708 -0.34502 -0.55039 -0.33998 -0.57307 -0.3446 C -0.57511 -0.34502 -0.577 -0.34607 -0.57905 -0.34649 C -0.5896 -0.3488 -0.60015 -0.35132 -0.61086 -0.35258 C -0.62141 -0.35384 -0.63212 -0.35426 -0.64267 -0.35657 C -0.65716 -0.35993 -0.64866 -0.35825 -0.66834 -0.36056 C -0.67984 -0.35993 -0.69149 -0.35972 -0.70315 -0.35867 C -0.70567 -0.35846 -0.70818 -0.3572 -0.7107 -0.35657 C -0.71464 -0.35573 -0.71874 -0.35531 -0.72267 -0.35468 C -0.7348 -0.34817 -0.72818 -0.35069 -0.74535 -0.34859 C -0.76913 -0.34565 -0.7663 -0.34628 -0.79527 -0.3446 C -0.79826 -0.34313 -0.80126 -0.34145 -0.80441 -0.3404 C -0.80582 -0.33998 -0.81322 -0.33788 -0.81496 -0.33641 C -0.82645 -0.32801 -0.82015 -0.32969 -0.8285 -0.32633 C -0.83055 -0.3257 -0.83259 -0.32507 -0.83464 -0.32444 C -0.83622 -0.32381 -0.83763 -0.32297 -0.83921 -0.32234 C -0.8411 -0.3215 -0.84315 -0.32108 -0.84519 -0.32024 C -0.84818 -0.31919 -0.85165 -0.31877 -0.85433 -0.31625 L -0.85874 -0.31226 C -0.85984 -0.31016 -0.86063 -0.30785 -0.86189 -0.30617 C -0.86362 -0.30386 -0.86645 -0.30281 -0.86787 -0.30008 C -0.86913 -0.29798 -0.86866 -0.29462 -0.86944 -0.2921 C -0.87023 -0.28937 -0.87149 -0.28685 -0.87244 -0.28412 C -0.87307 -0.28202 -0.87338 -0.27992 -0.87385 -0.27803 C -0.87338 -0.27257 -0.87385 -0.2669 -0.87244 -0.26186 C -0.87102 -0.25661 -0.86598 -0.25514 -0.8633 -0.25178 C -0.86157 -0.24947 -0.86078 -0.2459 -0.85874 -0.2438 C -0.85716 -0.2417 -0.85464 -0.24128 -0.85275 -0.2396 C -0.84614 -0.23456 -0.83952 -0.22931 -0.83307 -0.22364 C -0.82897 -0.21986 -0.82551 -0.21461 -0.82094 -0.21146 C -0.79401 -0.19235 -0.7548 -0.17219 -0.72724 -0.15707 C -0.72126 -0.15371 -0.71559 -0.14888 -0.70913 -0.14699 C -0.69748 -0.14363 -0.68614 -0.1388 -0.67433 -0.13691 L -0.64866 -0.13292 L -0.62 -0.12872 C -0.61291 -0.12767 -0.60582 -0.1262 -0.59874 -0.12473 C -0.58724 -0.12536 -0.57559 -0.12557 -0.56393 -0.12683 C -0.56189 -0.12704 -0.55968 -0.12746 -0.55795 -0.12872 C -0.55401 -0.13187 -0.54519 -0.14069 -0.54126 -0.14699 C -0.54015 -0.14888 -0.53937 -0.15098 -0.53826 -0.15308 C -0.53606 -0.16778 -0.53543 -0.16715 -0.53826 -0.18731 C -0.53874 -0.19025 -0.54047 -0.19256 -0.54126 -0.19529 C -0.54189 -0.19739 -0.54173 -0.19991 -0.54283 -0.20138 C -0.54441 -0.20348 -0.54708 -0.20369 -0.54881 -0.20537 C -0.55055 -0.20705 -0.55165 -0.20978 -0.55338 -0.21146 C -0.55921 -0.21692 -0.56267 -0.21608 -0.57007 -0.21755 C -0.57401 -0.21944 -0.57795 -0.22217 -0.5822 -0.22364 C -0.58661 -0.2249 -0.59118 -0.22448 -0.59574 -0.22553 C -0.60283 -0.22721 -0.60992 -0.22952 -0.61685 -0.23162 C -0.62504 -0.23036 -0.6337 -0.23204 -0.6411 -0.22763 C -0.64409 -0.22595 -0.64378 -0.21965 -0.64409 -0.21545 C -0.64519 -0.20474 -0.64519 -0.19403 -0.64567 -0.18332 C -0.64519 -0.1724 -0.64535 -0.16169 -0.64409 -0.15098 C -0.64378 -0.14804 -0.6422 -0.14552 -0.6411 -0.143 C -0.63606 -0.13166 -0.6348 -0.12956 -0.62755 -0.12074 C -0.61984 -0.11151 -0.61496 -0.10626 -0.6063 -0.09849 C -0.60393 -0.09639 -0.60141 -0.09429 -0.59874 -0.09261 C -0.59732 -0.09156 -0.59574 -0.09114 -0.59417 -0.09051 C -0.58787 -0.0882 -0.5863 -0.08799 -0.57905 -0.08652 C -0.57779 -0.08673 -0.54614 -0.08925 -0.53826 -0.0945 C -0.53669 -0.09555 -0.53622 -0.09849 -0.53527 -0.10059 C -0.53732 -0.10269 -0.53921 -0.105 -0.54126 -0.10668 C -0.54267 -0.10773 -0.54425 -0.10857 -0.54582 -0.10857 C -0.557 -0.10857 -0.56803 -0.10731 -0.57905 -0.10668 C -0.57874 -0.09744 -0.58299 -0.0714 -0.57464 -0.06027 C -0.57322 -0.05859 -0.57165 -0.05733 -0.57007 -0.05628 C -0.55952 -0.04935 -0.55984 -0.05061 -0.54881 -0.0462 C -0.54582 -0.04494 -0.53984 -0.04221 -0.53984 -0.04221 C -0.53622 -0.04284 -0.53259 -0.04284 -0.52929 -0.0441 C -0.52362 -0.04641 -0.52504 -0.04851 -0.52315 -0.05418 C -0.52236 -0.05691 -0.5211 -0.05964 -0.52015 -0.06237 C -0.51905 -0.06552 -0.51811 -0.06909 -0.51716 -0.07245 C -0.53165 -0.07623 -0.53385 -0.0777 -0.55496 -0.07245 C -0.55653 -0.07203 -0.55606 -0.06846 -0.55637 -0.06636 C -0.557 -0.06363 -0.55732 -0.0609 -0.55795 -0.05817 C -0.55889 -0.05418 -0.56094 -0.0462 -0.56094 -0.0462 C -0.56141 -0.03906 -0.56141 -0.01995 -0.56551 -0.01197 L -0.5685 -0.00588 C -0.56897 -0.00315 -0.56944 -0.00042 -0.57007 0.00231 C -0.57102 0.0063 -0.57212 0.01029 -0.57307 0.01428 C -0.57354 0.01638 -0.57417 0.01827 -0.57464 0.02037 C -0.57937 0.04557 -0.57322 0.01428 -0.57763 0.03444 C -0.5822 0.05586 -0.57496 0.02583 -0.5822 0.0546 L -0.58519 0.06678 C -0.58567 0.06867 -0.58519 0.07203 -0.58661 0.07287 C -0.59716 0.07833 -0.59165 0.0756 -0.6033 0.08085 L -0.60787 0.08295 L -0.61385 0.09492 C -0.61496 0.09702 -0.61637 0.0987 -0.61685 0.10101 L -0.61842 0.1071 C -0.61889 0.11319 -0.61921 0.11928 -0.62 0.12516 C -0.62015 0.12726 -0.62094 0.12915 -0.62141 0.13125 C -0.62204 0.13398 -0.62236 0.13671 -0.62299 0.13923 C -0.62346 0.14133 -0.6233 0.14385 -0.62441 0.14532 C -0.62567 0.14679 -0.62755 0.14637 -0.62897 0.14742 C -0.6296 0.14784 -0.63007 0.14868 -0.63055 0.14952 L -0.63055 0.14952 " pathEditMode="relative" ptsTypes="AAAAAAAAAAAAAAAAAAAAAAAAAAAAAAAAAAAAAAAAAAAAAAAAAAAAAAAAAAAAAAAAAAAAAAAAAAAAAAAAAAAAAAAAAAAAAAAAAAAAAAAAAAAAAAAAAAAAAAAAAAAAAAAAAAAAAAAAAAAAAAAAAAAAAAAAAAAAAAAAAAAAA">
                                      <p:cBhvr>
                                        <p:cTn id="1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77953E-6 3.73793E-7 L -3.77953E-6 3.73793E-7 C -0.0011 -0.00609 -0.00252 -0.01218 -0.00315 -0.01827 C -0.00394 -0.02625 -0.00252 -0.03486 -0.00457 -0.04242 C -0.00583 -0.04683 -0.00945 -0.04956 -0.01213 -0.0525 C -0.0189 -0.05964 -0.01921 -0.05712 -0.02583 -0.06258 C -0.02787 -0.06447 -0.02976 -0.06678 -0.03181 -0.06867 C -0.03339 -0.07014 -0.0348 -0.0714 -0.03638 -0.07266 C -0.03811 -0.07602 -0.04205 -0.08421 -0.04394 -0.08673 C -0.0452 -0.08841 -0.04693 -0.08946 -0.0485 -0.09093 C -0.05654 -0.10689 -0.04598 -0.08757 -0.05606 -0.10101 C -0.06158 -0.10836 -0.05622 -0.10647 -0.06362 -0.11298 C -0.06488 -0.11424 -0.06661 -0.11445 -0.06819 -0.11508 C -0.06961 -0.11697 -0.07134 -0.11886 -0.0726 -0.12117 C -0.07433 -0.12369 -0.07543 -0.12684 -0.07717 -0.12915 C -0.07906 -0.13146 -0.08126 -0.13314 -0.08331 -0.13524 C -0.08803 -0.14805 -0.08378 -0.13944 -0.09228 -0.14931 C -0.09402 -0.1512 -0.09528 -0.15351 -0.09685 -0.1554 C -0.09937 -0.15813 -0.10268 -0.16086 -0.10598 -0.16149 C -0.1115 -0.16254 -0.11701 -0.16275 -0.12252 -0.16338 C -0.12409 -0.16401 -0.12551 -0.16485 -0.12709 -0.16548 C -0.13858 -0.16905 -0.1389 -0.16758 -0.14677 -0.17157 C -0.14929 -0.17283 -0.15197 -0.17367 -0.15433 -0.17556 C -0.15701 -0.17766 -0.15921 -0.18102 -0.16189 -0.18354 C -0.16425 -0.18585 -0.16693 -0.18753 -0.16945 -0.18963 C -0.17102 -0.19089 -0.17244 -0.19215 -0.17402 -0.19362 C -0.17606 -0.19551 -0.17795 -0.19782 -0.18 -0.19971 C -0.18346 -0.20265 -0.18724 -0.20496 -0.19055 -0.20769 C -0.19276 -0.20958 -0.19465 -0.21189 -0.19669 -0.21378 C -0.19969 -0.21651 -0.20268 -0.21945 -0.20567 -0.22197 C -0.21197 -0.2268 -0.21055 -0.22491 -0.21638 -0.22785 C -0.22142 -0.23058 -0.22661 -0.23268 -0.2315 -0.23604 C -0.24346 -0.24402 -0.24189 -0.24339 -0.26173 -0.25221 C -0.26472 -0.25347 -0.26787 -0.25452 -0.27071 -0.2562 C -0.27591 -0.25913 -0.28047 -0.26396 -0.28583 -0.26627 C -0.30252 -0.27362 -0.2726 -0.26018 -0.29795 -0.27236 C -0.30252 -0.27446 -0.30693 -0.27656 -0.3115 -0.27824 C -0.31512 -0.27971 -0.31874 -0.28076 -0.32221 -0.28244 C -0.32835 -0.28538 -0.33402 -0.28958 -0.34032 -0.29252 C -0.34189 -0.29315 -0.34331 -0.29357 -0.34488 -0.29441 C -0.34693 -0.29567 -0.34866 -0.29756 -0.35087 -0.2984 C -0.35386 -0.29966 -0.35701 -0.29987 -0.36 -0.3005 C -0.37213 -0.30869 -0.3726 -0.30911 -0.39165 -0.31856 C -0.40063 -0.32318 -0.40992 -0.32675 -0.4189 -0.33074 C -0.42346 -0.33284 -0.42803 -0.33452 -0.4326 -0.33683 C -0.43654 -0.33872 -0.44063 -0.34103 -0.44457 -0.34292 C -0.44819 -0.34439 -0.45181 -0.34523 -0.45528 -0.34691 C -0.4589 -0.34859 -0.46221 -0.35132 -0.46583 -0.353 C -0.47276 -0.35594 -0.48 -0.35825 -0.48693 -0.36098 L -0.49764 -0.36497 C -0.5011 -0.36644 -0.50457 -0.36812 -0.50819 -0.36896 L -0.52929 -0.37505 C -0.53921 -0.37799 -0.53402 -0.37589 -0.54142 -0.37904 C -0.54299 -0.37841 -0.54472 -0.37841 -0.54598 -0.37715 C -0.5474 -0.37568 -0.54772 -0.37274 -0.54898 -0.37106 C -0.55024 -0.36938 -0.55197 -0.36833 -0.55354 -0.36707 C -0.55937 -0.35531 -0.55323 -0.36602 -0.5611 -0.35699 C -0.57937 -0.33599 -0.55559 -0.36035 -0.57323 -0.34292 C -0.5737 -0.34082 -0.57402 -0.33872 -0.57465 -0.33683 C -0.57606 -0.33326 -0.57843 -0.33053 -0.57921 -0.32675 C -0.58047 -0.3215 -0.58016 -0.31604 -0.58079 -0.31058 C -0.5811 -0.30722 -0.58173 -0.30386 -0.58221 -0.3005 C -0.58173 -0.29378 -0.58252 -0.28664 -0.58079 -0.28034 C -0.5789 -0.27404 -0.56661 -0.27131 -0.56409 -0.27026 C -0.5611 -0.269 -0.55795 -0.26774 -0.55496 -0.26627 C -0.55244 -0.26501 -0.55008 -0.26333 -0.5474 -0.26228 C -0.54504 -0.26123 -0.54236 -0.26081 -0.53984 -0.26018 C -0.53228 -0.25829 -0.52819 -0.25767 -0.52032 -0.2562 C -0.51165 -0.25683 -0.50299 -0.2562 -0.49449 -0.25808 C -0.4915 -0.25892 -0.48126 -0.27005 -0.47937 -0.27236 C -0.46976 -0.2837 -0.47669 -0.27635 -0.46882 -0.28832 C -0.46693 -0.29126 -0.46457 -0.29357 -0.46283 -0.29651 C -0.45717 -0.30554 -0.4548 -0.31037 -0.45071 -0.31856 C -0.45213 -0.32129 -0.45291 -0.32549 -0.45528 -0.32675 C -0.45937 -0.32906 -0.46425 -0.32801 -0.46882 -0.32864 L -0.48095 -0.33074 C -0.48252 -0.33137 -0.48394 -0.33305 -0.48551 -0.33284 C -0.48882 -0.33221 -0.49606 -0.32864 -0.49906 -0.32465 C -0.50079 -0.32234 -0.50189 -0.31898 -0.50362 -0.31667 C -0.51465 -0.30176 -0.51055 -0.31499 -0.52331 -0.29252 C -0.5263 -0.28706 -0.52929 -0.2816 -0.53228 -0.27635 C -0.53433 -0.27299 -0.53701 -0.27005 -0.53843 -0.26627 C -0.53937 -0.26354 -0.54016 -0.2606 -0.54142 -0.25808 C -0.55039 -0.2415 -0.54205 -0.26207 -0.54898 -0.24612 C -0.56158 -0.21672 -0.54504 -0.25452 -0.55354 -0.23205 C -0.55433 -0.22974 -0.55559 -0.22785 -0.55654 -0.22596 C -0.55559 -0.21714 -0.55559 -0.20811 -0.55354 -0.19971 C -0.55291 -0.1974 -0.55071 -0.19656 -0.54898 -0.19572 C -0.54598 -0.19404 -0.54299 -0.19299 -0.53984 -0.19173 L -0.53543 -0.18963 C -0.52268 -0.19236 -0.52866 -0.18774 -0.52331 -0.19971 C -0.52142 -0.20391 -0.51717 -0.21189 -0.51717 -0.21189 C -0.51669 -0.21441 -0.51512 -0.21714 -0.51575 -0.21987 C -0.51622 -0.22218 -0.51858 -0.22323 -0.52032 -0.22386 C -0.52315 -0.22512 -0.5263 -0.22512 -0.52929 -0.22596 C -0.53134 -0.22638 -0.53339 -0.22722 -0.53543 -0.22785 L -0.5611 -0.22596 C -0.56457 -0.22449 -0.56504 -0.21777 -0.56709 -0.21378 C -0.56819 -0.21189 -0.56929 -0.21 -0.57008 -0.20769 C -0.57213 -0.20244 -0.5737 -0.19656 -0.57622 -0.19173 C -0.57827 -0.18753 -0.58142 -0.18081 -0.58378 -0.17745 C -0.58756 -0.17199 -0.59276 -0.16779 -0.59591 -0.16149 C -0.59685 -0.15939 -0.59764 -0.15729 -0.5989 -0.1554 C -0.60032 -0.15309 -0.60205 -0.15141 -0.60346 -0.14931 C -0.60661 -0.14406 -0.60646 -0.14322 -0.60787 -0.13713 C -0.60063 -0.11781 -0.60598 -0.12705 -0.57622 -0.11697 C -0.52913 -0.10143 -0.58803 -0.12012 -0.53843 -0.10689 C -0.50158 -0.09723 -0.53606 -0.10353 -0.50819 -0.09891 C -0.50457 -0.10101 -0.50047 -0.10143 -0.49764 -0.105 C -0.49512 -0.10794 -0.49433 -0.11277 -0.49307 -0.11697 C -0.49228 -0.1197 -0.49213 -0.12243 -0.4915 -0.12516 C -0.48835 -0.13965 -0.4915 -0.12075 -0.4885 -0.14133 C -0.49055 -0.14259 -0.49244 -0.14448 -0.49449 -0.14532 C -0.49858 -0.14679 -0.5148 -0.14889 -0.51717 -0.14931 C -0.52079 -0.15057 -0.52913 -0.15351 -0.53228 -0.1533 C -0.54142 -0.15288 -0.55055 -0.15057 -0.55953 -0.14931 C -0.56756 -0.14574 -0.5611 -0.14952 -0.56866 -0.14133 C -0.57008 -0.13965 -0.57181 -0.13881 -0.57323 -0.13713 C -0.5748 -0.13545 -0.57606 -0.13293 -0.57764 -0.13125 C -0.57969 -0.12894 -0.58173 -0.12705 -0.58378 -0.12516 C -0.58472 -0.12243 -0.58551 -0.11949 -0.58677 -0.11697 C -0.58803 -0.11466 -0.59024 -0.1134 -0.59134 -0.11109 C -0.59276 -0.10794 -0.59339 -0.10437 -0.59433 -0.10101 C -0.59543 -0.09681 -0.59732 -0.08883 -0.59732 -0.08883 C -0.59685 -0.08274 -0.59795 -0.07602 -0.59591 -0.07056 C -0.59496 -0.06825 -0.59181 -0.0693 -0.58976 -0.06867 C -0.5863 -0.06741 -0.58283 -0.06573 -0.57921 -0.06468 C -0.57575 -0.06363 -0.57213 -0.06342 -0.56866 -0.06258 C -0.56567 -0.06195 -0.56252 -0.06132 -0.55953 -0.06048 C -0.55701 -0.06006 -0.55449 -0.05901 -0.55197 -0.05859 C -0.54504 -0.05754 -0.53795 -0.05733 -0.53087 -0.05649 C -0.52535 -0.05586 -0.51969 -0.05523 -0.51417 -0.0546 C -0.51024 -0.05523 -0.50583 -0.0546 -0.50205 -0.05649 C -0.50047 -0.05733 -0.49575 -0.06888 -0.50063 -0.07056 C -0.51039 -0.07434 -0.52095 -0.07203 -0.53087 -0.07476 C -0.54378 -0.07812 -0.53591 -0.07644 -0.55496 -0.07875 C -0.56535 -0.07728 -0.58221 -0.08484 -0.58677 -0.06867 C -0.58772 -0.06552 -0.58772 -0.06195 -0.58835 -0.05859 C -0.58677 -0.05124 -0.58598 -0.04347 -0.58378 -0.03633 C -0.58016 -0.02562 -0.57827 -0.02793 -0.57323 -0.02226 C -0.5715 -0.02037 -0.57039 -0.01785 -0.56866 -0.01617 C -0.56677 -0.01449 -0.56441 -0.01386 -0.56252 -0.01218 C -0.56079 -0.0105 -0.55984 -0.00756 -0.55811 -0.00609 C -0.55591 -0.00441 -0.54898 -0.00147 -0.54598 3.73793E-7 C -0.54283 -0.00063 -0.53244 3.73793E-7 -0.52929 -0.00609 C -0.52819 -0.0084 -0.52835 -0.01155 -0.52787 -0.01428 C -0.52976 -0.01554 -0.53165 -0.01743 -0.53386 -0.01827 C -0.53591 -0.01911 -0.55213 -0.02205 -0.55354 -0.02226 C -0.57654 -0.0273 -0.5378 -0.02289 -0.59276 -0.02625 C -0.59528 -0.02562 -0.59906 -0.0273 -0.60032 -0.02436 C -0.60425 -0.01512 -0.59654 -0.00945 -0.59276 -0.00609 C -0.58173 0.00399 -0.57512 0.01008 -0.56409 0.01806 C -0.56016 0.02079 -0.55622 0.02373 -0.55197 0.02604 C -0.55008 0.02709 -0.54787 0.0273 -0.54598 0.02814 C -0.54331 0.02919 -0.54095 0.03087 -0.53843 0.03213 C -0.53543 0.0336 -0.52929 0.03612 -0.52929 0.03612 C -0.52787 0.03549 -0.52409 0.03612 -0.52472 0.03423 C -0.52567 0.03171 -0.52882 0.03276 -0.53087 0.03213 C -0.53339 0.0315 -0.53591 0.03108 -0.53843 0.03024 C -0.54 0.02961 -0.54142 0.02835 -0.54299 0.02814 C -0.54772 0.0273 -0.57874 0.02436 -0.58221 0.02415 C -0.57591 0.02625 -0.5737 0.02667 -0.56709 0.03024 C -0.56095 0.03339 -0.55496 0.03696 -0.54898 0.04032 C -0.54646 0.04158 -0.54394 0.04305 -0.54142 0.04431 C -0.53984 0.04494 -0.53843 0.04599 -0.53685 0.0462 C -0.53386 0.04683 -0.53087 0.0462 -0.52787 0.0462 L -0.5474 0.08652 C -0.55181 0.08715 -0.56047 0.08736 -0.56567 0.09072 C -0.56724 0.09177 -0.56866 0.09324 -0.57008 0.09471 L -0.57622 0.10668 C -0.57717 0.10878 -0.57858 0.11046 -0.57921 0.11277 C -0.57969 0.11487 -0.58 0.11697 -0.58079 0.11886 C -0.58221 0.12264 -0.58567 0.12852 -0.58835 0.13104 C -0.59606 0.13818 -0.59669 0.13797 -0.60346 0.14112 C -0.61071 0.15561 -0.60693 0.14973 -0.61402 0.15918 L -0.61858 0.17724 L -0.62 0.18333 C -0.62047 0.18543 -0.62126 0.18732 -0.62158 0.18942 C -0.62346 0.20181 -0.62158 0.19677 -0.62614 0.20559 C -0.62661 0.20958 -0.62803 0.21945 -0.62913 0.22365 C -0.62945 0.22512 -0.63008 0.22638 -0.63055 0.22785 L -0.63055 0.22785 " pathEditMode="relative" ptsTypes="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2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307</TotalTime>
  <Words>30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清松手寫體2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30</cp:revision>
  <dcterms:created xsi:type="dcterms:W3CDTF">2017-09-25T22:47:10Z</dcterms:created>
  <dcterms:modified xsi:type="dcterms:W3CDTF">2019-10-29T07:58:33Z</dcterms:modified>
  <dc:language>zh-TW</dc:language>
</cp:coreProperties>
</file>