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DD869-855A-47E1-8F36-C69B060FD2C1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80906-2857-4F00-982A-7DBCCF8514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692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80906-2857-4F00-982A-7DBCCF85145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3756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179320" y="1158240"/>
            <a:ext cx="3550920" cy="1737360"/>
          </a:xfrm>
          <a:prstGeom prst="wedgeRoundRectCallout">
            <a:avLst>
              <a:gd name="adj1" fmla="val -44438"/>
              <a:gd name="adj2" fmla="val 80921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310640" y="1005840"/>
            <a:ext cx="2422920" cy="1554480"/>
          </a:xfrm>
          <a:prstGeom prst="wedge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一見如故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812280" y="717120"/>
            <a:ext cx="3161665" cy="2131920"/>
          </a:xfrm>
          <a:prstGeom prst="cloud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一鼓作氣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3733561" y="1005840"/>
            <a:ext cx="3078720" cy="1843200"/>
          </a:xfrm>
          <a:prstGeom prst="cloud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一心二用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0"/>
                            </p:stCondLst>
                            <p:childTnLst>
                              <p:par>
                                <p:cTn id="1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3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366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98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980" tmFilter="0, 0; 0.125,0.2665; 0.25,0.4; 0.375,0.465; 0.5,0.5;  0.625,0.535; 0.75,0.6; 0.875,0.7335; 1,1">
                                          <p:stCondLst>
                                            <p:cond delay="498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490" tmFilter="0, 0; 0.125,0.2665; 0.25,0.4; 0.375,0.465; 0.5,0.5;  0.625,0.535; 0.75,0.6; 0.875,0.7335; 1,1">
                                          <p:stCondLst>
                                            <p:cond delay="993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30" tmFilter="0, 0; 0.125,0.2665; 0.25,0.4; 0.375,0.465; 0.5,0.5;  0.625,0.535; 0.75,0.6; 0.875,0.7335; 1,1">
                                          <p:stCondLst>
                                            <p:cond delay="124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95">
                                          <p:stCondLst>
                                            <p:cond delay="48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245" decel="50000">
                                          <p:stCondLst>
                                            <p:cond delay="50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95">
                                          <p:stCondLst>
                                            <p:cond delay="984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245" decel="50000">
                                          <p:stCondLst>
                                            <p:cond delay="1003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95">
                                          <p:stCondLst>
                                            <p:cond delay="1231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245" decel="50000">
                                          <p:stCondLst>
                                            <p:cond delay="125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95">
                                          <p:stCondLst>
                                            <p:cond delay="1356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245" decel="50000">
                                          <p:stCondLst>
                                            <p:cond delay="137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1859280" y="30747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5668440" y="27435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6210625" y="133290"/>
            <a:ext cx="3870000" cy="2316720"/>
          </a:xfrm>
          <a:prstGeom prst="cloud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小熊，那你呢？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2122049" y="441960"/>
            <a:ext cx="2491021" cy="1699380"/>
          </a:xfrm>
          <a:prstGeom prst="wedgeRectCallout">
            <a:avLst>
              <a:gd name="adj1" fmla="val -36440"/>
              <a:gd name="adj2" fmla="val 83868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我想想</a:t>
            </a:r>
            <a:r>
              <a:rPr lang="en-US" altLang="zh-TW" sz="6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...</a:t>
            </a:r>
            <a:endParaRPr lang="zh-TW" altLang="en-US" sz="6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30872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497120" y="284316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461760" y="432000"/>
            <a:ext cx="3505200" cy="2016000"/>
          </a:xfrm>
          <a:prstGeom prst="cloud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9291E-6 7.30785E-7 L 6.69291E-6 7.30785E-7 L -0.11181 0.0021 C -0.11496 0.0021 -0.11795 0.00378 -0.12094 0.00399 C -0.13354 0.00504 -0.14614 0.00546 -0.15874 0.00609 C -0.16031 0.00672 -0.16188 0.00714 -0.1633 0.00819 C -0.16488 0.00924 -0.16614 0.01134 -0.16787 0.01218 C -0.1707 0.01344 -0.17385 0.01344 -0.17685 0.01407 C -0.17936 0.0147 -0.18188 0.01533 -0.1844 0.01617 C -0.18645 0.0168 -0.1885 0.01764 -0.19055 0.01827 C -0.19401 0.01911 -0.19748 0.01953 -0.2011 0.02016 C -0.20251 0.02079 -0.20409 0.02184 -0.20566 0.02226 C -0.21464 0.02457 -0.22503 0.02646 -0.23433 0.02835 C -0.23669 0.0294 -0.2433 0.03318 -0.24645 0.03423 C -0.24897 0.03507 -0.25149 0.0357 -0.25401 0.03633 C -0.25511 0.03738 -0.26488 0.04326 -0.25401 0.04431 C -0.24692 0.04515 -0.2274 0.04032 -0.22078 0.03843 C -0.21464 0.03654 -0.20251 0.03234 -0.20251 0.03234 L -0.15118 -0.01407 C -0.18787 -0.0084 -0.19181 -0.01008 -0.22677 0.00399 C -0.23811 0.00861 -0.24881 0.01533 -0.25999 0.02016 C -0.27102 0.02478 -0.28251 0.0273 -0.29322 0.03234 C -0.30362 0.03717 -0.32236 0.05082 -0.33259 0.05859 C -0.34299 0.06636 -0.33653 0.063 -0.34472 0.06657 C -0.33102 0.07118 -0.34204 0.06909 -0.31748 0.05859 C -0.27984 0.04221 -0.26425 0.04347 -0.2222 0.00609 L -0.17685 -0.03423 L -0.16787 -0.04221 L -0.1633 -0.04641 C -0.1759 -0.05061 -0.16834 -0.04914 -0.19055 -0.04431 C -0.20204 -0.04179 -0.2137 -0.03885 -0.22519 -0.03633 C -0.25322 -0.02142 -0.29385 -0.00168 -0.31905 0.02016 C -0.33433 0.03339 -0.34755 0.05061 -0.36125 0.06657 C -0.39968 0.11087 -0.40299 0.11507 -0.43244 0.16925 C -0.43936 0.18227 -0.44582 0.19592 -0.45212 0.20957 C -0.46629 0.24065 -0.46362 0.23225 -0.46866 0.25598 C -0.46566 0.25661 -0.46267 0.2585 -0.45968 0.25808 C -0.44062 0.25493 -0.40614 0.24086 -0.39007 0.23393 C -0.35149 0.21734 -0.30566 0.19571 -0.26913 0.17345 C -0.25149 0.16253 -0.23448 0.15014 -0.21763 0.13712 C -0.20062 0.12389 -0.18409 0.10961 -0.16787 0.0947 C -0.15086 0.07937 -0.13244 0.06573 -0.11795 0.04641 C -0.11637 0.04431 -0.11118 0.04011 -0.11338 0.04032 C -0.1307 0.04179 -0.14771 0.04704 -0.16472 0.0504 C -0.18551 0.05922 -0.20677 0.06573 -0.22677 0.07664 C -0.2644 0.09701 -0.34645 0.15413 -0.37952 0.18353 C -0.4044 0.20537 -0.4274 0.23099 -0.45055 0.25598 C -0.49606 0.30533 -0.51559 0.32969 -0.55338 0.38702 C -0.56803 0.40928 -0.59574 0.45569 -0.59574 0.45569 C -0.59259 0.45695 -0.58976 0.4601 -0.58661 0.45968 C -0.55874 0.45527 -0.53102 0.43217 -0.50645 0.41936 C -0.48299 0.40697 -0.45874 0.39752 -0.43543 0.38513 C -0.3707 0.35048 -0.24771 0.27047 -0.20409 0.23393 C -0.16881 0.20432 -0.13212 0.17744 -0.09826 0.1451 C -0.09118 0.13838 -0.08393 0.13208 -0.07716 0.12494 C -0.07543 0.12326 -0.07039 0.11885 -0.07259 0.11885 C -0.08425 0.11885 -0.09574 0.12326 -0.1074 0.12494 C -0.12992 0.12851 -0.15291 0.12998 -0.17543 0.13502 C -0.22771 0.14678 -0.29952 0.17114 -0.34929 0.19361 C -0.42094 0.22574 -0.47244 0.25094 -0.5337 0.31037 C -0.57999 0.35552 -0.62283 0.40655 -0.66677 0.45569 C -0.67763 0.46787 -0.69086 0.47774 -0.69842 0.49391 C -0.70094 0.49916 -0.71039 0.50735 -0.70598 0.51008 C -0.69858 0.51449 -0.68992 0.5063 -0.68188 0.50399 C -0.64173 0.49202 -0.63291 0.48803 -0.59118 0.46157 C -0.54803 0.43427 -0.4537 0.37337 -0.40362 0.33053 C -0.36976 0.30155 -0.3348 0.27425 -0.30393 0.23981 C -0.2844 0.21818 -0.29007 0.22847 -0.28267 0.21377 C -0.31149 0.20894 -0.28645 0.2123 -0.34173 0.21377 L -0.67275 0.22175 C -0.70157 0.23519 -0.73228 0.24254 -0.75889 0.26207 C -0.77748 0.27551 -0.79118 0.2984 -0.80582 0.31856 C -0.81795 0.33515 -0.82551 0.3509 -0.83464 0.36896 C -0.82755 0.36959 -0.82031 0.37316 -0.81338 0.37085 C -0.76299 0.3551 -0.66818 0.31415 -0.61842 0.28433 C -0.50944 0.21902 -0.43763 0.17513 -0.34472 0.09281 C -0.30157 0.0546 -0.25984 0.01386 -0.21763 -0.02625 C -0.15622 -0.08463 -0.20614 -0.0399 -0.17842 -0.06447 C -0.22204 -0.06846 -0.18535 -0.06783 -0.25244 -0.05229 C -0.27905 -0.0462 -0.30598 -0.042 -0.33259 -0.03633 C -0.41448 -0.0189 -0.46724 -0.01029 -0.54724 0.02835 C -0.58566 0.04662 -0.62283 0.06993 -0.65921 0.0947 C -0.74362 0.15266 -0.7822 0.18815 -0.85118 0.27215 C -0.87007 0.29525 -0.88708 0.32129 -0.90409 0.3467 C -0.90818 0.35279 -0.92078 0.36665 -0.91464 0.36686 C -0.88094 0.36812 -0.81669 0.33452 -0.78614 0.31856 C -0.75574 0.30239 -0.72456 0.28832 -0.69543 0.26816 C -0.5907 0.19529 -0.5074 0.1262 -0.41118 0.04431 L -0.33417 -0.02205 L -0.27669 -0.07056 C -0.2685 -0.0777 -0.26094 -0.08589 -0.25244 -0.09261 C -0.24992 -0.09471 -0.24204 -0.09849 -0.24488 -0.0987 C -0.25653 -0.09954 -0.26818 -0.0966 -0.27968 -0.09471 C -0.40566 -0.07371 -0.37181 -0.08106 -0.46724 -0.05439 C -0.52314 -0.02268 -0.5548 -0.0105 -0.6033 0.04032 C -0.63417 0.07286 -0.71086 0.18164 -0.7348 0.21776 C -0.76629 0.26522 -0.79622 0.31436 -0.82708 0.36287 C -0.83858 0.38114 -0.83826 0.37526 -0.81637 0.37295 C -0.80031 0.36686 -0.78377 0.36224 -0.76803 0.35489 C -0.71102 0.3278 -0.65291 0.29021 -0.60015 0.25199 C -0.53763 0.20642 -0.47606 0.15833 -0.41433 0.11087 C -0.38582 0.08903 -0.35622 0.06972 -0.3296 0.04431 C -0.29936 0.01554 -0.26519 -0.00714 -0.23889 -0.04221 C -0.2359 -0.04641 -0.22551 -0.05418 -0.22976 -0.05439 C -0.26062 -0.05586 -0.29133 -0.05019 -0.32204 -0.04641 C -0.3937 -0.03738 -0.47874 -0.02142 -0.54724 0.00399 C -0.60598 0.02583 -0.75622 0.10541 -0.8074 0.13901 C -0.84503 0.164 -0.88188 0.19151 -0.91622 0.22385 C -0.95779 0.26291 -0.99496 0.30974 -1.03417 0.35279 C -1.03779 0.35678 -1.04472 0.36497 -1.04472 0.36497 C -1.04267 0.36623 -1.04094 0.36896 -1.03874 0.36896 C -1.02299 0.36791 -0.97574 0.35027 -0.96755 0.3467 C -0.90992 0.32171 -0.88677 0.30848 -0.83307 0.26816 C -0.75842 0.21209 -0.66188 0.12389 -0.6033 0.05649 C -0.5811 0.03087 -0.55826 0.0063 -0.53669 -0.02016 C -0.47165 -0.09975 -0.47921 -0.08925 -0.44598 -0.13902 C -0.43936 -0.16527 -0.44236 -0.14721 -0.49291 -0.14112 C -0.52157 -0.13755 -0.55055 -0.13461 -0.57905 -0.12894 C -0.70503 -0.10437 -0.72141 -0.09933 -0.84362 -0.04032 C -0.88551 -0.01995 -0.92803 -0.00105 -0.96755 0.02625 C -1.00503 0.05229 -1.03952 0.08546 -1.07338 0.11885 C -1.11653 0.16148 -1.15795 0.20726 -1.19874 0.25409 C -1.20236 0.25808 -1.21322 0.2627 -1.20929 0.26606 C -1.20377 0.2711 -1.19622 0.26333 -1.18976 0.26207 C -1.12299 0.21146 -1.01433 0.13481 -0.94346 0.06657 C -0.88771 0.01302 -0.83338 -0.04326 -0.77858 -0.0987 C -0.76787 -0.10962 -0.67905 -0.20139 -0.66519 -0.22155 C -0.65968 -0.22953 -0.65401 -0.23751 -0.64866 -0.2457 C -0.64645 -0.24885 -0.63936 -0.25578 -0.64251 -0.25578 C -0.66346 -0.25494 -0.68409 -0.24948 -0.70456 -0.2436 C -0.75039 -0.23079 -0.79637 -0.20916 -0.83763 -0.17934 C -0.8644 -0.15981 -0.88992 -0.13692 -0.91464 -0.11277 C -0.94188 -0.08652 -0.96881 -0.05901 -0.99338 -0.02814 C -1.0485 0.04095 -1.07385 0.08987 -1.11559 0.17135 C -1.12267 0.185 -1.12897 0.19949 -1.13527 0.21377 C -1.137 0.21755 -1.14314 0.22511 -1.13984 0.22574 C -1.12881 0.22805 -1.11763 0.22175 -1.10661 0.21965 C -1.06787 0.20327 -0.98755 0.17051 -0.95559 0.15119 C -0.88897 0.11129 -0.82472 0.06468 -0.75889 0.02226 C -0.72692 0.00147 -0.69433 -0.01785 -0.6622 -0.03822 C -0.46881 -0.16044 -0.68094 -0.02583 -0.53527 -0.12285 C -0.5274 -0.1281 -0.51889 -0.13209 -0.51102 -0.13713 C -0.50944 -0.13818 -0.50472 -0.1407 -0.50645 -0.14112 C -0.51196 -0.14196 -0.51763 -0.13965 -0.52314 -0.13902 C -0.53322 -0.13503 -0.54377 -0.13293 -0.55338 -0.12705 C -0.57007 -0.11655 -0.58614 -0.10416 -0.60173 -0.09072 C -0.64629 -0.05229 -0.67244 -0.02205 -0.71055 0.02835 C -0.75275 0.08357 -0.78787 0.13691 -0.82551 0.1976 C -0.83653 0.21524 -0.84661 0.23393 -0.85732 0.25199 C -0.86834 0.29147 -0.86724 0.27362 -0.80425 0.25409 C -0.76488 0.2417 -0.72551 0.22847 -0.68645 0.21377 C -0.6085 0.18437 -0.44267 0.11654 -0.3674 0.07664 C -0.27968 0.03024 -0.19212 -0.01722 -0.1074 -0.07245 C -0.08472 -0.08736 -0.06173 -0.10143 -0.03936 -0.11697 C -0.0285 -0.12432 -0.01811 -0.13314 -0.00755 -0.14112 C -0.00551 -0.14259 0.00079 -0.14532 -0.00157 -0.14511 C -0.0296 -0.14217 -0.08897 -0.1323 -0.11795 -0.12096 C -0.17653 -0.09807 -0.21322 -0.07497 -0.26456 -0.02814 C -0.33181 0.03318 -0.39952 0.09428 -0.46267 0.16337 C -0.53023 0.23729 -0.60047 0.3068 -0.66519 0.38513 C -0.69795 0.42461 -0.7359 0.458 -0.76346 0.50399 C -0.76551 0.50735 -0.77275 0.51344 -0.7696 0.51407 C -0.76141 0.51575 -0.75338 0.5105 -0.74535 0.50798 C -0.73259 0.50378 -0.71999 0.49958 -0.70755 0.49391 C -0.63385 0.4601 -0.65574 0.46451 -0.57748 0.41936 C -0.55259 0.40487 -0.5274 0.39164 -0.50188 0.37904 C -0.28078 0.26879 -0.63622 0.45716 -0.29779 0.27425 C -0.26251 0.25493 -0.27795 0.26501 -0.25858 0.25199 C -0.28409 0.24632 -0.26173 0.25052 -0.3159 0.25199 L -0.55338 0.25808 C -0.65417 0.26942 -0.77086 0.27971 -0.87086 0.30239 C -0.91716 0.31289 -0.96251 0.32927 -1.0085 0.34271 L -1.1337 0.42944 C -1.13637 0.43112 -1.14425 0.43553 -1.14125 0.43553 C -1.12866 0.43448 -1.11606 0.43007 -1.10346 0.42734 C -1.0885 0.42062 -1.07338 0.41453 -1.05826 0.40718 C -1.03858 0.39773 -1.01921 0.38618 -0.99936 0.37694 C -0.94866 0.35384 -0.89685 0.33557 -0.84661 0.31037 C -0.72913 0.25157 -0.73874 0.2627 -0.6622 0.21167 C -0.65448 0.20663 -0.64692 0.20138 -0.63952 0.1955 C -0.63165 0.18941 -0.62661 0.18416 -0.61984 0.17744 C -0.6337 0.17366 -0.62866 0.17366 -0.65007 0.18143 C -0.70251 0.20033 -0.73385 0.21566 -0.78472 0.25598 C -0.85669 0.31331 -0.92677 0.37505 -0.99637 0.43742 C -1.05748 0.49223 -1.13496 0.5672 -1.18661 0.64111 C -1.20031 0.66043 -1.20834 0.68269 -1.217 0.70558 C -1.19259 0.71629 -1.20472 0.71209 -1.14881 0.69151 C -1.09496 0.67156 -1.01149 0.62494 -0.96614 0.59071 C -0.85259 0.50483 -0.7422 0.41222 -0.63039 0.32255 C -0.54188 0.25136 -0.53212 0.2459 -0.45511 0.16526 C -0.43338 0.14258 -0.41228 0.11885 -0.39149 0.0947 C -0.36377 0.06237 -0.36708 0.06636 -0.3507 0.03843 C -0.34346 0.00924 -0.34551 0.02352 -0.40519 0.04032 C -0.45149 0.05334 -0.49685 0.07118 -0.54283 0.08672 C -0.59748 0.12494 -0.61165 0.12893 -0.65763 0.18542 C -0.6737 0.20516 -0.68755 0.22784 -0.70157 0.24989 C -0.7137 0.26942 -0.72519 0.28979 -0.73622 0.31037 C -0.74283 0.32276 -0.74866 0.33578 -0.75448 0.3488 C -0.75622 0.35258 -0.76236 0.3614 -0.75889 0.36077 C -0.7285 0.35636 -0.67559 0.32024 -0.65307 0.30239 C -0.62598 0.28076 -0.59999 0.25682 -0.57448 0.23183 C -0.52645 0.18479 -0.48031 0.13124 -0.43999 0.07265 C -0.4011 0.01617 -0.37952 -0.02079 -0.35527 -0.08673 C -0.35055 -0.09933 -0.34803 -0.1134 -0.34472 -0.12705 C -0.34346 -0.1323 -0.33748 -0.14259 -0.34173 -0.14301 L -0.40519 -0.13503 C -0.4359 -0.12558 -0.46724 -0.11907 -0.49748 -0.10689 C -0.53322 -0.09219 -0.56519 -0.06237 -0.59417 -0.03213 C -0.61448 -0.01113 -0.63433 0.01092 -0.65307 0.03423 C -0.70692 0.10163 -0.75984 0.17009 -0.81196 0.23981 C -0.84299 0.2816 -0.87212 0.32633 -0.90267 0.36896 C -0.96755 0.45989 -1.00062 0.49853 -1.05685 0.59071 C -1.0633 0.60121 -1.06787 0.61339 -1.07338 0.62494 C -1.06897 0.6262 -1.0644 0.62998 -1.05984 0.62893 C -1.03448 0.62284 -0.94141 0.57538 -0.93291 0.57056 C -0.8959 0.54893 -0.85984 0.52478 -0.82393 0.5 C -0.72803 0.43343 -0.68472 0.39962 -0.59716 0.31856 C -0.53023 0.2564 -0.48346 0.20768 -0.4233 0.13712 C -0.40566 0.11633 -0.38866 0.09449 -0.37196 0.07265 C -0.36346 0.06153 -0.35543 0.05019 -0.34771 0.03843 C -0.34488 0.03402 -0.33606 0.02625 -0.34015 0.02415 C -0.34866 0.01995 -0.35842 0.02625 -0.3674 0.02835 C -0.38614 0.03234 -0.40472 0.03738 -0.4233 0.04242 C -0.44755 0.04872 -0.47212 0.05334 -0.4959 0.06258 C -0.54299 0.08063 -0.59055 0.10646 -0.6274 0.15119 C -0.67023 0.20327 -0.70629 0.28328 -0.7348 0.3488 C -0.75322 0.39122 -0.77181 0.43364 -0.78771 0.47774 C -0.80755 0.53318 -0.8422 0.64699 -0.8422 0.64699 C -0.84267 0.65035 -0.84582 0.65518 -0.84362 0.65707 C -0.83936 0.66085 -0.83354 0.65959 -0.8285 0.65917 C -0.8148 0.65812 -0.80125 0.65518 -0.78771 0.65308 C -0.76456 0.64237 -0.74078 0.63376 -0.71811 0.62095 C -0.68771 0.60352 -0.65622 0.58756 -0.62897 0.56237 C -0.50362 0.44729 -0.44488 0.40298 -0.36881 0.28013 C -0.36299 0.27047 -0.35779 0.25997 -0.35228 0.24989 C -0.34897 0.23246 -0.34803 0.23855 -0.37496 0.23981 C -0.43149 0.24275 -0.48787 0.248 -0.54425 0.25199 C -0.6507 0.30911 -0.6759 0.30281 -0.74377 0.37904 C -0.75181 0.38786 -0.75826 0.39878 -0.76503 0.40928 C -0.7674 0.41285 -0.76897 0.41726 -0.77102 0.42125 C -0.73543 0.44519 -0.75118 0.43742 -0.66818 0.41327 C -0.63511 0.40361 -0.59417 0.38492 -0.56692 0.35279 C -0.55779 0.34208 -0.55055 0.32906 -0.54283 0.31646 C -0.52456 0.28727 -0.52582 0.28832 -0.51401 0.26207 C -0.51196 0.25094 -0.50929 0.248 -0.52614 0.24989 C -0.53999 0.25157 -0.55338 0.25661 -0.56692 0.25997 C -0.61527 0.28496 -0.66582 0.30365 -0.71212 0.33473 C -0.73748 0.35174 -0.81748 0.44267 -0.84062 0.47165 C -0.85795 0.49349 -0.87464 0.51638 -0.89055 0.54032 C -0.90236 0.55817 -0.92377 0.59659 -0.92377 0.59659 C -0.91968 0.59806 -0.9159 0.60079 -0.91165 0.60079 C -0.90708 0.60079 -0.90267 0.59785 -0.89811 0.59659 C -0.86629 0.58819 -0.87889 0.59386 -0.84519 0.57853 C -0.83244 0.57286 -0.81921 0.56846 -0.8074 0.56048 C -0.74897 0.52058 -0.71858 0.5 -0.67574 0.44561 C -0.66551 0.43238 -0.65559 0.41831 -0.64708 0.40319 C -0.64031 0.39101 -0.62787 0.35993 -0.62283 0.34271 C -0.62157 0.33809 -0.62094 0.33326 -0.61984 0.32864 C -0.62944 0.32717 -0.63905 0.32297 -0.64866 0.32465 C -0.71259 0.33557 -0.73543 0.35237 -0.78771 0.41117 C -0.85102 0.48236 -0.89448 0.55733 -0.94047 0.64909 C -0.96125 0.69067 -0.98141 0.73309 -0.99779 0.77803 C -1.01181 0.81604 -1.01999 0.85741 -1.03118 0.8971 C -1.00094 0.90718 -1.00346 0.90718 -0.94488 0.88891 C -0.91874 0.88072 -0.89385 0.8656 -0.86929 0.85069 C -0.85023 0.83893 -0.81212 0.79882 -0.79826 0.78223 C -0.78692 0.76837 -0.76267 0.73183 -0.75448 0.71356 C -0.74834 0.70033 -0.7444 0.68542 -0.73936 0.67135 C -0.73622 0.65371 -0.72929 0.6367 -0.73023 0.61885 C -0.73055 0.61276 -0.73795 0.61171 -0.74236 0.61087 C -0.75322 0.60835 -0.76456 0.6094 -0.77559 0.60877 C -0.87559 0.61423 -0.87732 0.58987 -0.94645 0.66316 C -0.9496 0.66652 -0.95511 0.68962 -0.957 0.69739 C -0.94062 0.73036 -0.95118 0.71293 -0.87999 0.69739 C -0.86377 0.69403 -0.8485 0.68458 -0.83307 0.67723 C -0.82692 0.6745 -0.82047 0.67198 -0.81496 0.66715 C -0.79622 0.65161 -0.79653 0.65056 -0.78771 0.63502 C -0.79165 0.61948 -0.78866 0.62536 -0.81338 0.62494 L -0.91023 0.62683 C -0.93889 0.64195 -0.95732 0.64573 -0.97826 0.67534 C -0.98661 0.68731 -0.99228 0.70222 -0.99936 0.71566 C -0.99732 0.71692 -0.99559 0.71902 -0.99338 0.71965 C -0.98787 0.72112 -0.9822 0.72133 -0.97669 0.72175 L -0.91165 0.72574 C -0.87795 0.72301 -0.84393 0.72406 -0.81039 0.71755 C -0.7907 0.71377 -0.77181 0.7039 -0.75291 0.6955 C -0.69417 0.66904 -0.67385 0.65413 -0.61984 0.59659 C -0.59826 0.5737 -0.58598 0.53675 -0.57307 0.50588 C -0.56598 0.46493 -0.55401 0.42503 -0.55181 0.38303 C -0.55133 0.37232 -0.55921 0.36329 -0.56551 0.35678 C -0.56897 0.353 -0.57448 0.35531 -0.57905 0.35489 C -0.58929 0.35342 -0.60535 0.35174 -0.61527 0.35069 L -0.6411 0.3488 C -0.6844 0.36287 -0.72866 0.37253 -0.77102 0.39101 C -0.77889 0.39458 -0.78362 0.40529 -0.78913 0.41327 C -0.80094 0.42965 -0.80062 0.43154 -0.8074 0.4496 C -0.80362 0.46472 -0.80677 0.46388 -0.79228 0.46367 C -0.7444 0.46304 -0.69653 0.46094 -0.64866 0.45968 C -0.61637 0.45023 -0.58362 0.4433 -0.55181 0.43133 C -0.51811 0.41873 -0.47842 0.40193 -0.44755 0.37505 C -0.44204 0.37022 -0.43716 0.36476 -0.43244 0.35888 C -0.42897 0.35468 -0.42629 0.34943 -0.4233 0.34481 C -0.42236 0.33998 -0.42141 0.33536 -0.42031 0.33053 C -0.41984 0.32864 -0.41763 0.32612 -0.41874 0.32465 C -0.42062 0.32213 -0.42377 0.32339 -0.42629 0.32255 C -0.45779 0.31268 -0.43322 0.31793 -0.47622 0.31247 C -0.52614 0.32318 -0.57748 0.32549 -0.62598 0.34481 C -0.64031 0.35048 -0.64881 0.37064 -0.65921 0.38513 C -0.66913 0.39878 -0.67905 0.41306 -0.68645 0.42944 C -0.69952 0.45863 -0.71212 0.51701 -0.71968 0.5483 C -0.72141 0.61192 -0.72488 0.65056 -0.70913 0.71965 C -0.70362 0.74338 -0.66881 0.79441 -0.65307 0.80827 C -0.59417 0.86098 -0.57433 0.87358 -0.51401 0.8971 C -0.49968 0.90256 -0.48519 0.90907 -0.47023 0.91117 C -0.43811 0.91579 -0.40566 0.91516 -0.37338 0.91726 C -0.36362 0.91474 -0.33858 0.91054 -0.3296 0.90109 C -0.31858 0.88975 -0.31039 0.87421 -0.30078 0.86077 C -0.29779 0.85132 -0.29165 0.84271 -0.29181 0.83263 C -0.29212 0.79798 -0.29637 0.76333 -0.30236 0.72973 C -0.30456 0.71713 -0.31102 0.70663 -0.3159 0.6955 C -0.33511 0.65224 -0.34314 0.64216 -0.37637 0.60268 C -0.39795 0.57727 -0.45763 0.54158 -0.47165 0.53423 C -0.50125 0.51869 -0.53212 0.5084 -0.56236 0.4958 C -0.5759 0.49034 -0.58913 0.48236 -0.6033 0.47984 C -0.6285 0.47501 -0.65354 0.46955 -0.67889 0.46577 C -0.68881 0.46409 -0.69905 0.46472 -0.70913 0.46367 C -0.71921 0.46262 -0.72929 0.46094 -0.73936 0.45968 C -0.75999 0.46661 -0.77496 0.46262 -0.78614 0.48572 C -0.78913 0.49181 -0.79023 0.49916 -0.79228 0.50588 C -0.79322 0.5168 -0.797 0.52772 -0.79527 0.53822 C -0.79338 0.54977 -0.78708 0.55922 -0.78157 0.56846 C -0.77842 0.57412 -0.77448 0.57958 -0.7696 0.58252 C -0.74047 0.59995 -0.71039 0.61486 -0.68031 0.62893 C -0.62944 0.65287 -0.52582 0.69382 -0.47622 0.70558 C -0.40708 0.72196 -0.33716 0.73099 -0.26755 0.7438 C -0.23921 0.74296 -0.18992 0.74716 -0.16031 0.72973 C -0.14629 0.72154 -0.13511 0.70684 -0.12251 0.6955 C -0.12141 0.68395 -0.12062 0.67261 -0.11936 0.66127 C -0.11905 0.6577 -0.11795 0.64762 -0.11795 0.65119 C -0.11795 0.68941 -0.11889 0.72763 -0.11936 0.76606 C -0.15023 0.75598 -0.18125 0.74779 -0.21165 0.73582 C -0.23952 0.72469 -0.30992 0.68437 -0.34015 0.67723 C -0.37354 0.66946 -0.40771 0.66925 -0.44141 0.66526 C -0.46897 0.6682 -0.51716 0.6556 -0.54582 0.68332 C -0.54803 0.68563 -0.54976 0.68878 -0.55181 0.69151 C -0.55464 0.70075 -0.55905 0.706 -0.54582 0.70348 C -0.4937 0.69403 -0.44157 0.685 -0.39007 0.67135 C -0.3507 0.66064 -0.28047 0.62872 -0.24488 0.60079 C -0.21559 0.57769 -0.18944 0.5483 -0.16173 0.52205 C -0.15826 0.5147 -0.15417 0.50777 -0.15118 0.5 C -0.14645 0.48782 -0.14566 0.4769 -0.14362 0.46367 C -0.14818 0.45968 -0.15228 0.45443 -0.15716 0.45149 C -0.17055 0.44372 -0.19779 0.4391 -0.21007 0.43553 C -0.24503 0.42503 -0.27936 0.41201 -0.31448 0.40319 C -0.35826 0.39206 -0.40015 0.39185 -0.44456 0.38912 C -0.5159 0.40109 -0.53669 0.38933 -0.58661 0.42944 C -0.5959 0.43679 -0.60377 0.44687 -0.61228 0.45569 C -0.61889 0.47228 -0.62787 0.48782 -0.63196 0.50588 C -0.63275 0.50945 -0.62708 0.51008 -0.6244 0.51008 C -0.61685 0.51008 -0.60929 0.50756 -0.60173 0.50588 C -0.5896 0.50357 -0.57732 0.5021 -0.56551 0.4979 C -0.5222 0.48299 -0.50771 0.47165 -0.46866 0.43742 C -0.45149 0.4223 -0.43417 0.40718 -0.41874 0.38912 C -0.40535 0.37337 -0.39464 0.35405 -0.38251 0.33662 C -0.37259 0.30155 -0.33417 0.24107 -0.35527 0.1955 C -0.3611 0.1829 -0.36645 0.16799 -0.37637 0.16127 C -0.39795 0.14699 -0.42236 0.14111 -0.44598 0.13502 C -0.46188 0.13103 -0.47826 0.13229 -0.49433 0.13103 C -0.50094 0.13313 -0.50771 0.13397 -0.51401 0.13712 C -0.52047 0.14006 -0.52677 0.14384 -0.53212 0.14909 C -0.53936 0.15644 -0.5485 0.17408 -0.55181 0.18542 C -0.55448 0.19466 -0.5559 0.20432 -0.55795 0.21377 C -0.55637 0.21776 -0.55606 0.22322 -0.55338 0.22574 C -0.54992 0.2291 -0.54535 0.22952 -0.54125 0.22973 C -0.51811 0.23162 -0.49496 0.2312 -0.47165 0.23183 C -0.46078 0.22952 -0.33464 0.21671 -0.28881 0.18353 C -0.28094 0.17765 -0.27464 0.16862 -0.26755 0.16127 C -0.26661 0.15728 -0.26582 0.15308 -0.26456 0.14909 C -0.26377 0.14699 -0.26125 0.14552 -0.26157 0.14321 C -0.26551 0.11129 -0.28283 0.11948 -0.30692 0.11486 C -0.36362 0.10415 -0.37275 0.10667 -0.43385 0.10478 C -0.4496 0.10688 -0.46535 0.10688 -0.48078 0.11087 C -0.48677 0.11255 -0.48661 0.1199 -0.48834 0.12494 C -0.48976 0.12914 -0.49133 0.13313 -0.49291 0.13712 C -0.45732 0.14657 -0.4948 0.13943 -0.42787 0.12494 L -0.36283 0.11087 C -0.36031 0.11024 -0.35291 0.10772 -0.35527 0.10877 C -0.35921 0.11066 -0.36346 0.11087 -0.3674 0.11297 C -0.39905 0.12893 -0.44551 0.17366 -0.46267 0.19151 C -0.48503 0.21503 -0.5611 0.30323 -0.59118 0.35069 C -0.6233 0.40172 -0.65669 0.4538 -0.68188 0.51197 C -0.68488 0.51911 -0.68692 0.52688 -0.68944 0.53423 C -0.69763 0.58945 -0.69448 0.55145 -0.58661 0.53024 C -0.57023 0.52688 -0.55417 0.52016 -0.53826 0.51407 C -0.46818 0.4874 -0.43086 0.45989 -0.3537 0.41117 C -0.34283 0.40424 -0.33354 0.39227 -0.32204 0.38702 C -0.32047 0.38639 -0.3159 0.38513 -0.31748 0.38513 C -0.32661 0.38513 -0.33559 0.38639 -0.34472 0.38702 C -0.39212 0.40424 -0.32771 0.3824 -0.38094 0.39521 C -0.39417 0.39836 -0.40708 0.40361 -0.42031 0.40718 C -0.42629 0.40886 -0.43244 0.40991 -0.43842 0.41117 C -0.44803 0.41726 -0.46236 0.41684 -0.46724 0.42944 C -0.47055 0.43847 -0.45181 0.42986 -0.44456 0.42734 C -0.39448 0.41054 -0.36677 0.39752 -0.32346 0.37085 C -0.30472 0.3593 -0.28645 0.34628 -0.26755 0.33473 C -0.26472 0.33284 -0.25527 0.33032 -0.25858 0.33053 C -0.28992 0.33431 -0.32094 0.33998 -0.35228 0.34481 C -0.39307 0.35951 -0.43685 0.36392 -0.4748 0.38912 C -0.51212 0.41411 -0.5737 0.45338 -0.60771 0.48383 C -0.64125 0.51386 -0.67228 0.5483 -0.70456 0.58063 C -0.65842 0.58567 -0.69653 0.58357 -0.60629 0.56237 C -0.4444 0.52436 -0.4959 0.53255 -0.39921 0.52016 C -0.38645 0.52142 -0.3737 0.52037 -0.36125 0.52415 C -0.35779 0.5252 -0.36834 0.5273 -0.37196 0.52814 C -0.37795 0.52961 -0.40456 0.53192 -0.40818 0.53213 C -0.45496 0.54158 -0.49559 0.54893 -0.54425 0.56636 C -0.5696 0.57559 -0.59417 0.58924 -0.61842 0.60268 C -0.65417 0.62284 -0.68913 0.6451 -0.72425 0.66715 C -0.73149 0.67198 -0.75338 0.68101 -0.74535 0.68332 C -0.72456 0.6892 -0.70299 0.68059 -0.68188 0.67933 C -0.58929 0.66316 -0.73055 0.68689 -0.56551 0.66526 C -0.55685 0.664 -0.54818 0.66148 -0.53968 0.65917 C -0.52913 0.65623 -0.50803 0.64909 -0.50803 0.64909 C -0.55086 0.64762 -0.60582 0.64363 -0.64708 0.65308 C -0.66708 0.6577 -0.69637 0.65476 -0.70456 0.67933 C -0.71149 0.70033 -0.67023 0.67387 -0.65307 0.67135 C -0.53826 0.63397 -0.57716 0.64552 -0.38708 0.59659 C -0.26236 0.56468 -0.33275 0.58756 -0.28724 0.57244 C -0.31338 0.56972 -0.33968 0.56573 -0.36582 0.56447 C -0.39669 0.56279 -0.40992 0.56783 -0.43999 0.57454 C -0.46818 0.58924 -0.49669 0.60331 -0.52456 0.61885 C -0.53748 0.62599 -0.57637 0.64384 -0.56236 0.643 L -0.52771 0.64111 L -0.32803 0.64909 C -0.30582 0.65014 -0.25338 0.65518 -0.22834 0.65518 C -0.21716 0.65518 -0.25039 0.65371 -0.26157 0.65308 C -0.27165 0.65119 -0.28236 0.65203 -0.29181 0.64699 C -0.29653 0.64447 -0.28173 0.64552 -0.27669 0.6451 L -0.22078 0.64111 C -0.25669 0.63754 -0.29086 0.63376 -0.32803 0.63691 C -0.35496 0.63922 -0.38157 0.64741 -0.40818 0.65308 C -0.65716 0.70705 -0.67055 0.70222 -0.85118 0.75997 C -0.88503 0.77068 -0.91889 0.78181 -0.95244 0.7942 C -0.98992 0.80806 -1.02708 0.82402 -1.0644 0.83851 C -1.06834 0.84019 -1.08047 0.84082 -1.07653 0.84271 C -1.07118 0.84502 -1.06535 0.84124 -1.05984 0.84061 L -0.97968 0.81247 L -0.9222 0.79021 C -0.90251 0.78244 -0.88314 0.7732 -0.8633 0.76606 L -0.80283 0.7438 L -0.69543 0.70159 L -0.68488 0.69739 L -0.70598 0.6955 C -0.71055 0.69487 -0.71511 0.69382 -0.71968 0.6934 C -0.73433 0.69235 -0.74881 0.69214 -0.76346 0.69151 C -0.78157 0.69655 -0.79921 0.70012 -0.81637 0.70957 C -0.83086 0.71734 -0.84456 0.72721 -0.85874 0.73582 C -0.86015 0.73666 -0.86488 0.73771 -0.8633 0.73771 C -0.85559 0.73771 -0.80976 0.7354 -0.79669 0.73372 C -0.78267 0.73204 -0.76866 0.72889 -0.75448 0.72763 C -0.72677 0.72553 -0.69905 0.72511 -0.67133 0.72364 C -0.63858 0.72427 -0.60566 0.72364 -0.57307 0.72574 C -0.5707 0.72574 -0.57685 0.72889 -0.57905 0.72973 C -0.58299 0.73099 -0.58708 0.73078 -0.59118 0.73183 C -0.60031 0.73414 -0.60944 0.73666 -0.61842 0.73981 C -0.62787 0.74317 -0.63763 0.7459 -0.64708 0.74989 C -0.67448 0.76123 -0.64425 0.75241 -0.66519 0.75787 C -0.5474 0.77215 -0.66677 0.75808 -0.34614 0.77404 C -0.33858 0.77446 -0.33102 0.77551 -0.32346 0.77614 C -0.31905 0.7774 -0.30535 0.77992 -0.30992 0.78013 C -0.34566 0.78097 -0.45307 0.7795 -0.41732 0.77803 C -0.34929 0.7753 -0.28125 0.77677 -0.21322 0.77614 C -0.18551 0.77887 -0.15763 0.78013 -0.13007 0.78412 C -0.08913 0.79021 -0.04834 0.7984 -0.00755 0.80638 C 0.00315 0.80848 0.01371 0.81142 0.02426 0.81436 C 0.03024 0.81604 0.04851 0.82003 0.04237 0.82045 C 0.0252 0.8215 0.00804 0.81751 -0.00913 0.81646 C -0.02314 0.81541 -0.03732 0.81457 -0.05133 0.81436 L -0.33858 0.81037 L -0.48535 0.7942 C -0.52062 0.79063 -0.50377 0.79567 -0.52015 0.79021 C -0.48787 0.77719 -0.50362 0.78223 -0.44598 0.77614 C -0.43338 0.77467 -0.42078 0.77257 -0.40818 0.77215 L -0.23275 0.76606 C -0.22377 0.76543 -0.20897 0.7753 -0.20566 0.76396 C -0.20251 0.75367 -0.22157 0.75787 -0.22976 0.75598 C -0.23527 0.75451 -0.24094 0.75388 -0.24645 0.75199 C -0.25259 0.74968 -0.25842 0.74632 -0.26456 0.7438 C -0.27354 0.74023 -0.28267 0.73687 -0.29181 0.73372 C -0.31637 0.72532 -0.3411 0.71692 -0.36582 0.70957 C -0.37732 0.70621 -0.38913 0.70453 -0.40062 0.70159 C -0.41685 0.69718 -0.43291 0.69214 -0.44897 0.68731 C -0.44251 0.68269 -0.43622 0.67744 -0.42944 0.67324 C -0.42157 0.66862 -0.41291 0.66631 -0.40519 0.66127 C -0.3811 0.64489 -0.35779 0.62641 -0.33417 0.60877 C -0.33401 0.60877 -0.31133 0.59029 -0.30834 0.58861 C -0.29338 0.57979 -0.29952 0.58273 -0.29023 0.57853 C -0.29779 0.57643 -0.30535 0.5737 -0.31291 0.57244 C -0.31968 0.57139 -0.37763 0.56867 -0.37952 0.56846 C -0.40519 0.57244 -0.43102 0.57517 -0.45653 0.58063 C -0.45999 0.58126 -0.46897 0.58756 -0.46566 0.58651 C -0.42015 0.57412 -0.38456 0.56237 -0.34472 0.52814 C -0.30677 0.49559 -0.27149 0.45821 -0.2359 0.42125 C -0.2285 0.41369 -0.22173 0.40508 -0.21622 0.39521 C -0.21322 0.38975 -0.21007 0.3845 -0.20708 0.37904 C -0.20598 0.37694 -0.20236 0.37337 -0.20409 0.37295 C -0.2107 0.37169 -0.23118 0.37547 -0.24031 0.37694 C -0.25448 0.38702 -0.26897 0.39626 -0.28267 0.40718 C -0.28818 0.41159 -0.29259 0.41831 -0.29779 0.42335 C -0.30519 0.43049 -0.31322 0.43616 -0.32047 0.44351 L -0.32661 0.4496 C -0.32204 0.45023 -0.31748 0.45191 -0.31291 0.45149 C -0.30834 0.45128 -0.30393 0.44876 -0.29936 0.4475 C -0.277 0.44162 -0.28582 0.44624 -0.26157 0.43343 C -0.24677 0.42566 -0.21763 0.40928 -0.21763 0.40928 L -0.1633 0.37085 C -0.22755 0.37442 -0.17936 0.37043 -0.27055 0.38513 C -0.28472 0.38723 -0.29889 0.3887 -0.31291 0.39101 C -0.4474 0.41285 -0.32834 0.39542 -0.42488 0.40928 C -0.4444 0.41957 -0.44362 0.4181 -0.3885 0.40928 C -0.37779 0.4076 -0.36708 0.4055 -0.35685 0.40109 C -0.31716 0.3845 -0.27795 0.36581 -0.23889 0.3467 C -0.2285 0.34166 -0.20866 0.32864 -0.20866 0.32864 L -0.17228 0.31037 C -0.16629 0.30575 -0.15999 0.30155 -0.15417 0.2963 C -0.15244 0.29483 -0.14755 0.29063 -0.1496 0.29021 C -0.15622 0.28937 -0.16283 0.29315 -0.16929 0.29441 C -0.17338 0.29504 -0.17732 0.29567 -0.18141 0.2963 C -0.18881 0.29966 -0.19023 0.29966 -0.19653 0.30449 C -0.19811 0.30554 -0.19936 0.30764 -0.2011 0.30848 C -0.20944 0.31247 -0.21653 0.3131 -0.22519 0.31457 C -0.23559 0.31919 -0.22283 0.31373 -0.23732 0.31856 C -0.23889 0.31898 -0.24031 0.32003 -0.24188 0.32045 C -0.24393 0.32129 -0.24598 0.3215 -0.24787 0.32255 C -0.25228 0.32465 -0.2548 0.32717 -0.25858 0.33053 C -0.26047 0.33473 -0.26236 0.33893 -0.26456 0.34271 C -0.26582 0.34502 -0.26771 0.3467 -0.26913 0.3488 C -0.27322 0.35468 -0.277 0.36098 -0.28125 0.36686 C -0.28456 0.37169 -0.28818 0.37631 -0.29181 0.38093 C -0.29385 0.38366 -0.29622 0.38597 -0.29779 0.38912 C -0.29889 0.39101 -0.30267 0.39542 -0.30078 0.39521 C -0.28393 0.39227 -0.26755 0.38597 -0.25102 0.38093 C -0.23527 0.37631 -0.22141 0.37043 -0.20566 0.36497 C -0.19952 0.36266 -0.19354 0.36035 -0.1874 0.35888 C -0.17889 0.35678 -0.17007 0.35594 -0.16173 0.35279 L -0.15118 0.3488 C -0.1496 0.34817 -0.14503 0.34649 -0.14661 0.3467 C -0.15417 0.34838 -0.16692 0.35258 -0.17385 0.35678 C -0.17968 0.36035 -0.18456 0.36581 -0.19055 0.36896 C -0.21244 0.38051 -0.2348 0.39038 -0.257 0.40109 C -0.26251 0.40382 -0.26803 0.40697 -0.2737 0.40928 C -0.27874 0.41117 -0.28377 0.41285 -0.28881 0.41537 C -0.29842 0.4202 -0.30787 0.42608 -0.31748 0.43133 C -0.31338 0.4328 -0.3096 0.43595 -0.30535 0.43553 C -0.29165 0.43385 -0.27811 0.42881 -0.26456 0.42545 L -0.14362 0.39311 L 0.04835 0.3467 C 0.08237 0.25913 0.06945 0.31247 0.07418 0.1955 C 0.07512 0.17156 0.08111 0.17093 0.07103 0.17534 C 0.05733 0.20285 0.07024 0.1829 0.02725 0.19949 C -0.02629 0.22028 -0.07527 0.24905 -0.12251 0.29231 C -0.14566 0.31352 -0.16992 0.33767 -0.18299 0.37085 C -0.1885 0.38513 -0.19385 0.3992 -0.19952 0.41327 C -0.20047 0.41537 -0.20094 0.41831 -0.20251 0.41936 C -0.21133 0.42398 -0.22078 0.42608 -0.22976 0.42944 C -0.24236 0.44015 -0.25559 0.44981 -0.26755 0.46157 C -0.28173 0.47564 -0.30031 0.5126 -0.30692 0.52814 C -0.31464 0.54683 -0.32094 0.56657 -0.32661 0.58651 C -0.32803 0.59197 -0.32976 0.59722 -0.33102 0.60268 C -0.33228 0.6073 -0.33779 0.61633 -0.33417 0.61675 C -0.32488 0.6178 -0.25511 0.5926 -0.25102 0.59071 C -0.21763 0.57496 -0.13543 0.53696 -0.09826 0.5 C -0.07102 0.47291 -0.04692 0.44078 -0.0211 0.41117 L -0.01055 0.3992 C -0.0222 0.44582 -0.00787 0.3929 -0.04377 0.48173 C -0.05606 0.51218 -0.06677 0.54389 -0.07858 0.57454 C -0.08488 0.59092 -0.09322 0.60583 -0.09826 0.62284 C -0.11874 0.69088 -0.1096 0.66358 -0.12393 0.70558 C -0.1244 0.70285 -0.12566 0.70033 -0.12551 0.69739 C -0.12519 0.6913 -0.12362 0.68542 -0.12251 0.67933 C -0.11811 0.65707 -0.11338 0.63502 -0.10881 0.61276 C -0.1033 0.58651 -0.09228 0.53423 -0.09228 0.53423 L -0.10125 0.44561 C -0.1433 0.46325 -0.14755 0.46241 -0.19354 0.5 C -0.20236 0.50714 -0.22015 0.53948 -0.22519 0.5483 C -0.22582 0.55103 -0.22598 0.55376 -0.22677 0.55628 C -0.22755 0.55859 -0.23086 0.56426 -0.22976 0.56237 C -0.21606 0.53969 -0.2011 0.51806 -0.18897 0.49391 C -0.18598 0.48782 -0.1833 0.48152 -0.17984 0.47564 C -0.17811 0.4727 -0.17149 0.46556 -0.17385 0.46766 C -0.17779 0.47102 -0.1811 0.47543 -0.1844 0.47984 C -0.19685 0.4958 -0.21464 0.51743 -0.22519 0.53822 C -0.22818 0.54389 -0.23023 0.5504 -0.23275 0.55628 C -0.23527 0.56174 -0.24425 0.57622 -0.24031 0.57244 C -0.23307 0.56552 -0.22866 0.5546 -0.2222 0.5462 C -0.11275 0.40277 -0.12803 0.44267 -0.00299 0.21167 C 0.00489 0.19697 0.04961 0.07014 0.05749 0.04242 C 0.06268 0.02394 0.07292 0.00504 0.06961 -0.01407 C 0.06804 -0.02331 0.05544 -0.01134 0.04835 -0.01008 C 0.03827 -0.00462 0.02709 -0.00231 0.01812 0.00609 C -0.00755 0.03024 -0.03196 0.05712 -0.05448 0.08672 C -0.06944 0.10646 -0.08173 0.12998 -0.0937 0.15329 C -0.13464 0.23225 -0.1737 0.31289 -0.21322 0.39311 C -0.23716 0.44183 -0.26015 0.4916 -0.28425 0.54032 C -0.29842 0.56888 -0.32803 0.62494 -0.32803 0.62494 C -0.32755 0.62158 -0.32755 0.61801 -0.32661 0.61486 C -0.31133 0.56888 -0.26692 0.46829 -0.257 0.4475 C -0.25354 0.44015 -0.24976 0.4328 -0.24645 0.42545 C -0.24472 0.42146 -0.23952 0.41642 -0.24188 0.41327 C -0.24472 0.40949 -0.24992 0.41453 -0.25401 0.41537 C -0.35826 0.5378 -0.37102 0.52037 -0.41732 0.64699 C -0.43543 0.69655 -0.45196 0.74695 -0.46724 0.79819 C -0.47826 0.83578 -0.4959 0.91306 -0.4959 0.91306 C -0.46299 0.92776 -0.46976 0.92734 -0.40818 0.88282 C -0.36078 0.8488 -0.28377 0.77152 -0.24787 0.70747 C -0.2137 0.64636 -0.18157 0.58294 -0.15417 0.51596 C -0.12236 0.43805 -0.09779 0.35531 -0.07102 0.27425 C -0.0674 0.26333 -0.06629 0.25115 -0.06346 0.23981 C -0.06125 0.23099 -0.05244 0.22175 -0.0559 0.21377 C -0.05858 0.20747 -0.06598 0.22028 -0.0696 0.22574 C -0.09889 0.27278 -0.13228 0.31709 -0.15417 0.37085 C -0.20551 0.49643 -0.25622 0.68206 -0.28566 0.82843 C -0.29999 0.8992 -0.36677 0.99706 -0.32346 1.04221 C -0.28362 1.08399 -0.24692 0.95338 -0.20866 0.90907 C -0.18944 0.85069 -0.16708 0.79399 -0.15118 0.73372 C -0.13259 0.66316 -0.1274 0.61654 -0.11936 0.55229 C -0.12047 0.5462 -0.11779 0.53402 -0.12251 0.53423 C -0.28519 0.54095 -0.2537 0.54599 -0.38251 0.66127 C -0.38346 0.66337 -0.43637 0.76816 -0.43086 0.78013 C -0.42362 0.79567 -0.40472 0.76942 -0.39149 0.76396 C -0.37543 0.74926 -0.35842 0.73603 -0.34314 0.71965 C -0.30755 0.68164 -0.24314 0.5567 -0.2359 0.54032 C -0.15685 0.36287 -0.16236 0.38261 -0.14204 0.27425 C -0.15118 0.27089 -0.15999 0.26186 -0.16929 0.26417 C -0.26362 0.28622 -0.39086 0.47438 -0.42488 0.51197 C -0.44393 0.55502 -0.46377 0.59743 -0.48236 0.64111 C -0.48503 0.64741 -0.48645 0.65434 -0.48834 0.66127 C -0.48897 0.66316 -0.49133 0.66778 -0.48992 0.66715 C -0.48488 0.66547 -0.48031 0.66148 -0.47622 0.65707 C -0.46251 0.64195 -0.4485 0.62683 -0.437 0.60877 C -0.40708 0.56216 -0.37496 0.5168 -0.35228 0.46367 C -0.31322 0.37232 -0.28566 0.27278 -0.25244 0.17744 C -0.24897 0.15455 -0.24456 0.13187 -0.24188 0.10877 C -0.24047 0.0968 -0.23165 0.07622 -0.24031 0.07265 C -0.25936 0.06468 -0.27968 0.08063 -0.29936 0.08462 C -0.3044 0.0884 -0.32267 0.10016 -0.32503 0.10877 C -0.32598 0.11213 -0.31999 0.11024 -0.31748 0.11087 C -0.27165 0.08147 -0.24645 0.07664 -0.21622 0.03234 C -0.17952 -0.02163 -0.17984 -0.02142 -0.1633 -0.05439 C -0.16582 -0.05502 -0.16834 -0.05733 -0.17086 -0.05649 C -0.2559 -0.02394 -0.27952 -0.01533 -0.34173 0.0947 C -0.40425 0.206 -0.52047 0.47879 -0.56094 0.61885 C -0.56598 0.63628 -0.57606 0.65245 -0.57606 0.67135 C -0.57606 0.67807 -0.56582 0.66925 -0.56094 0.66715 C -0.55165 0.66316 -0.54236 0.65917 -0.5337 0.65308 C -0.51952 0.643 -0.50519 0.63271 -0.49291 0.61885 C -0.47275 0.59638 -0.39307 0.49706 -0.36881 0.45359 C -0.32787 0.37988 -0.28771 0.30533 -0.25102 0.22784 C -0.23968 0.20411 -0.23354 0.17681 -0.22519 0.15119 C -0.2244 0.14867 -0.22173 0.143 -0.22377 0.14321 C -0.24267 0.14447 -0.2611 0.15119 -0.27968 0.15518 C -0.31039 0.17744 -0.34409 0.19361 -0.37196 0.22175 C -0.39921 0.24926 -0.4107 0.30512 -0.44299 0.32045 C -0.46362 0.33032 -0.42236 0.269 -0.41433 0.24191 C -0.40314 0.20495 -0.3885 0.16967 -0.38094 0.13103 C -0.36314 0.03948 -0.35275 -0.05439 -0.33858 -0.14721 C -0.33811 -0.20601 -0.33622 -0.26523 -0.33716 -0.32424 C -0.33732 -0.33138 -0.33669 -0.34251 -0.34173 -0.3444 C -0.35385 -0.34902 -0.36692 -0.34167 -0.37952 -0.34041 C -0.39921 -0.33306 -0.42125 -0.33306 -0.43842 -0.31815 C -0.47527 -0.28644 -0.50425 -0.24066 -0.53826 -0.20328 C -0.56094 -0.17871 -0.58299 -0.15288 -0.60629 -0.12894 C -0.66708 -0.06678 -0.63448 -0.10962 -0.65307 -0.08463 C -0.65212 -0.09345 -0.65165 -0.10227 -0.65007 -0.11088 C -0.6474 -0.12642 -0.6337 -0.12264 -0.66818 -0.11277 C -0.75291 -0.01092 -0.73511 -0.04032 -0.82094 0.11087 C -0.93622 0.31352 -0.94535 0.32528 -0.90566 0.27215 C -0.89448 0.23876 -0.88755 0.21692 -0.87086 0.17933 C -0.83244 0.09302 -0.80094 0.03948 -0.74992 -0.03822 C -0.73622 -0.05901 -0.7211 -0.07791 -0.70598 -0.09681 C -0.68677 -0.12096 -0.66645 -0.14322 -0.64708 -0.16737 C -0.64425 -0.17094 -0.63637 -0.18228 -0.63952 -0.17934 C -0.71417 -0.10584 -0.78724 -0.0294 -0.86173 0.04431 C -0.93858 0.12032 -0.86944 0.04074 -0.93433 0.11885 C -0.93385 0.11633 -0.93401 0.11318 -0.93291 0.11087 C -0.9148 0.07412 -0.89543 0.03843 -0.87685 0.0021 C -0.85968 -0.0315 -0.84031 -0.06321 -0.82551 -0.0987 C -0.81795 -0.11697 -0.80519 -0.13272 -0.80283 -0.15309 C -0.80173 -0.16233 -0.81527 -0.14469 -0.82094 -0.13902 C -0.83307 -0.12705 -0.84488 -0.11466 -0.85574 -0.1008 C -0.96803 0.04368 -0.9411 0.00504 -1.02503 0.19151 C -1.03307 0.20936 -1.03795 0.22973 -1.04771 0.2459 C -1.04976 0.24926 -1.05511 0.25997 -1.05385 0.25598 C -1.03968 0.21398 -1.00362 0.12053 -0.98724 0.08063 C -0.97448 0.04956 -0.9611 0.01869 -0.94803 -0.01197 C -0.94299 -0.02352 -0.92834 -0.05817 -0.93291 -0.04641 C -0.94519 -0.01344 -0.96299 0.03087 -0.97212 0.06657 C -0.98614 0.12116 -0.99842 0.17681 -1.01149 0.23183 C -1.01448 0.25871 -1.01842 0.28538 -1.02047 0.31247 C -1.02094 0.31709 -1.02251 0.32738 -1.01905 0.32654 C -0.99685 0.32108 -0.97669 0.30638 -0.95559 0.2963 C -0.84188 0.1619 -0.80314 0.1325 -0.71669 -0.08253 C -0.64866 -0.25137 -0.60377 -0.25788 -0.65921 -0.2457 C -0.6707 -0.23016 -0.68377 -0.21651 -0.69401 -0.19929 C -0.72267 -0.15141 -0.74944 -0.10101 -0.77559 -0.0504 C -0.8044 0.00525 -0.83118 0.06237 -0.85874 0.11885 C -0.86897 0.13964 -0.87716 0.16232 -0.88897 0.18143 C -0.89811 0.19613 -0.89417 0.18941 -0.9011 0.20159 C -0.90488 0.19403 -0.90598 0.18752 -0.91464 0.20369 C -0.93322 0.23792 -0.95086 0.27341 -0.96614 0.31037 C -1.00818 0.41222 -1.01889 0.45317 -1.04771 0.5483 C -1.03889 0.55418 -1.03858 0.55733 -1.02803 0.54032 C -1.01275 0.51533 -0.99527 0.44855 -0.98881 0.42944 C -0.94125 0.29084 -0.91086 0.20327 -0.85732 0.07454 C -0.76062 -0.15771 -0.82125 -0.00105 -0.83007 0.01617 C -0.84062 0.03696 -0.85244 0.05691 -0.86173 0.07874 C -0.89181 0.14825 -0.93023 0.21356 -0.94803 0.29021 C -0.95448 0.31856 -0.96204 0.34628 -0.96755 0.37505 C -0.97007 0.38744 -0.97055 0.40046 -0.97212 0.41327 C -0.97259 0.41663 -0.97322 0.41999 -0.9737 0.42335 C -0.97118 0.42398 -0.96866 0.42524 -0.96614 0.42545 C -0.91543 0.42965 -0.91889 0.42671 -0.85874 0.42125 C -0.79653 0.4013 -0.76015 0.39269 -0.70299 0.36497 C -0.35905 0.19823 -0.54866 0.28076 -0.4022 0.21776 C -0.40267 0.22175 -0.40267 0.22595 -0.40362 0.22973 C -0.41165 0.25997 -0.43007 0.28937 -0.44141 0.31457 C -0.47212 0.38177 -0.45181 0.34691 -0.46866 0.37505 C -0.46614 0.3656 -0.46204 0.35657 -0.4611 0.3467 C -0.45307 0.26711 -0.43196 -0.02415 -0.44598 -0.08253 C -0.45196 -0.10752 -0.48425 -0.07182 -0.50346 -0.06657 C -0.52362 -0.04977 -0.54566 -0.03633 -0.56393 -0.01617 C -0.58125 0.00294 -0.5948 0.02751 -0.60929 0.0504 C -0.63685 0.09428 -0.63653 0.09617 -0.65307 0.13502 C -0.65118 0.13649 -0.64929 0.13964 -0.64708 0.13901 C -0.57322 0.122 -0.50031 0.09869 -0.42629 0.08273 C -0.40472 0.0779 -0.38283 0.07412 -0.36125 0.06867 C -0.3411 0.06342 -0.32094 0.05649 -0.30078 0.0504 C -0.29165 0.06867 -0.29023 0.063 -0.31149 0.08063 C -0.33669 0.10184 -0.36094 0.1262 -0.3885 0.14111 C -0.61055 0.26102 -0.57559 0.25136 -0.68645 0.27824 C -0.64803 0.25913 -0.66236 0.26522 -0.58503 0.2459 C -0.53181 0.23267 -0.47811 0.22238 -0.42488 0.20957 C -0.23181 0.16358 -0.29748 0.18521 -0.15716 0.12893 C -0.15322 0.12431 -0.14299 0.12137 -0.14519 0.11486 C -0.14755 0.10751 -0.15716 0.1115 -0.1633 0.11087 C -0.19496 0.10814 -0.22677 0.10688 -0.25858 0.10478 C -0.31496 0.11822 -0.37181 0.12914 -0.42787 0.1451 C -0.56078 0.1829 -0.69291 0.22616 -0.82551 0.26606 C -0.84456 0.27194 -0.90141 0.29105 -0.88299 0.28223 C -0.8759 0.27887 -0.86897 0.27488 -0.86173 0.27215 C -0.77527 0.23918 -0.68661 0.21524 -0.60173 0.17534 C -0.53874 0.14573 -0.47496 0.11927 -0.41275 0.08672 C -0.30125 0.02835 -0.31921 0.04368 -0.26755 -0.00798 C -0.2737 -0.00861 -0.27968 -0.00966 -0.28566 -0.01008 C -0.4107 -0.01764 -0.36755 -0.02877 -0.517 0.09071 C -0.54425 0.11234 -0.56834 0.14027 -0.59259 0.16736 C -0.59874 0.17408 -0.61496 0.18731 -0.60771 0.19151 C -0.59385 0.19991 -0.57748 0.18752 -0.56236 0.18542 C -0.52519 0.17471 -0.48755 0.16526 -0.45055 0.15329 C -0.38472 0.13166 -0.25401 0.08462 -0.25401 0.08462 C -0.25039 0.0821 -0.24488 0.08168 -0.24346 0.07664 C -0.24251 0.07349 -0.24834 0.07454 -0.25102 0.07454 C -0.25952 0.07517 -0.26818 0.07622 -0.27669 0.07874 C -0.3948 0.11255 -0.51448 0.13838 -0.63039 0.18353 L -0.89952 0.28832 C -0.83622 0.30512 -0.8685 0.29777 -0.71968 0.25808 C -0.37322 0.16568 -0.44645 0.19172 -0.20409 0.06867 C -0.19748 0.06195 -0.18204 0.05901 -0.1844 0.04851 C -0.18692 0.03738 -0.20141 0.04347 -0.21007 0.04242 C -0.23622 0.03885 -0.26251 0.03696 -0.28881 0.03423 C -0.34566 0.03843 -0.40314 0.03612 -0.45968 0.04641 C -0.52141 0.05775 -0.70472 0.10562 -0.64251 0.09869 L -0.60629 0.0947 C -0.59023 0.08945 -0.53181 0.07139 -0.51259 0.06048 C -0.50582 0.0567 -0.50047 0.04977 -0.49433 0.04431 C -0.4896 0.03171 -0.4885 0.03507 -0.50503 0.03423 L -0.71811 0.02625 L -1.03716 0.03633 C -1.03874 0.03633 -1.0433 0.03843 -1.04173 0.03843 C -1.03102 0.03759 -1.02047 0.03591 -1.00992 0.03423 L -0.59417 -0.03024 C -0.49244 -0.04557 -0.39023 -0.0567 -0.28881 -0.07455 C -0.05842 -0.11508 -0.11023 -0.0945 0.04536 -0.14721 C 0.04804 -0.14805 0.0504 -0.14973 0.05292 -0.1512 C 0.01512 -0.15309 -0.02267 -0.16044 -0.06047 -0.15729 C -0.11685 -0.15225 -0.17244 -0.13797 -0.22834 -0.12705 L -0.67433 -0.03633 C -0.81842 -0.00714 -0.80503 -0.01785 -0.54881 -0.03024 C -0.5211 -0.03549 -0.49322 -0.03948 -0.46566 -0.04641 C -0.46078 -0.04746 -0.45212 -0.04788 -0.45212 -0.05439 C -0.45212 -0.06069 -0.4611 -0.05733 -0.46566 -0.05838 C -0.49795 -0.06615 -0.52992 -0.07623 -0.56236 -0.08064 C -0.61307 -0.08757 -0.66425 -0.08862 -0.71511 -0.09261 L -0.85118 -0.09072 C -0.88267 -0.08988 -0.87433 -0.09135 -0.89811 -0.08253 C -0.85952 -0.06552 -0.89858 -0.08169 -0.79826 -0.07056 C -0.56566 -0.04452 -0.71385 -0.05313 -0.52456 -0.04641 L -0.51102 -0.0483 C -0.5085 -0.05061 -0.517 -0.05082 -0.52015 -0.0504 C -0.59385 -0.03675 -0.66724 -0.02079 -0.74078 -0.00609 C -0.80598 0.03738 -0.83118 0.03927 -0.87244 0.09869 C -0.87496 0.10247 -0.87543 0.10814 -0.87685 0.11297 C -0.87118 0.13607 -0.87496 0.1262 -0.83464 0.13502 C -0.58645 0.18941 -0.637 0.18227 -0.4748 0.19361 C -0.51559 0.19823 -0.557 0.1976 -0.59716 0.20768 C -0.65102 0.22112 -0.70346 0.24296 -0.7559 0.26417 C -0.81448 0.28769 -0.82929 0.29651 -0.86787 0.31856 C -0.71653 0.35216 -0.82173 0.33032 -0.43999 0.31457 C -0.39936 0.31289 -0.3833 0.30827 -0.3537 0.30029 C -0.35984 0.29966 -0.36582 0.29924 -0.37196 0.2984 C -0.39007 0.29588 -0.40803 0.29126 -0.42629 0.29021 C -0.44598 0.28916 -0.46566 0.29168 -0.48535 0.29231 L -0.53968 0.31037 C -0.5559 0.31625 -0.57212 0.32213 -0.58818 0.32864 C -0.59023 0.32948 -0.59637 0.33263 -0.59417 0.33263 C -0.5433 0.33263 -0.49244 0.3299 -0.44141 0.32864 C -0.43842 0.32801 -0.43023 0.32948 -0.43244 0.32654 C -0.43527 0.32276 -0.44047 0.32507 -0.44456 0.32465 L -0.4959 0.31856 C -0.52062 0.32654 -0.54645 0.33011 -0.56992 0.34271 C -0.58204 0.34922 -0.61259 0.38555 -0.6244 0.40109 C -0.62614 0.40361 -0.6274 0.40655 -0.62897 0.40928 C -0.43338 0.48404 -0.40803 0.49853 -0.21464 0.55439 C -0.15291 0.57223 -0.0907 0.58714 -0.02866 0.60268 C -0.00566 0.60856 0.01859 0.60898 0.04079 0.61885 C 0.05434 0.62473 0.0126 0.61612 -0.00157 0.61486 C -0.03118 0.61675 -0.06125 0.61465 -0.0907 0.62095 C -0.12913 0.62893 -0.16614 0.64573 -0.20409 0.65707 C -0.23921 0.66778 -0.27448 0.67849 -0.30992 0.68731 C -0.35999 0.69991 -0.37732 0.7018 -0.41874 0.70747 C -0.42834 0.70684 -0.43811 0.70789 -0.44755 0.70558 C -0.4537 0.70411 -0.45322 0.6892 -0.45354 0.68542 C -0.45559 0.66463 -0.45763 0.64363 -0.45968 0.62284 C -0.46157 0.52478 -0.4611 0.57056 -0.4611 0.48572 L -0.41275 0.00609 C -0.45716 0.00819 -0.49307 0.00588 -0.53669 0.03633 C -0.55559 0.04956 -0.5685 0.07475 -0.58204 0.0968 C -0.59228 0.11339 -0.59952 0.13292 -0.60771 0.15119 C -0.62267 0.18437 -0.62047 0.17954 -0.62897 0.20768 C -0.65417 0.20096 -0.65244 0.19802 -0.66677 0.27614 C -0.68125 0.35594 -0.68488 0.43889 -0.69401 0.52016 C -0.65433 0.62368 -0.67291 0.62473 -0.59574 0.66316 C -0.58614 0.66799 -0.57559 0.66589 -0.56551 0.66715 C -0.55984 0.66589 -0.55338 0.66778 -0.54881 0.66316 C -0.53417 0.64867 -0.53464 0.63334 -0.53212 0.61276 C -0.53055 0.5989 -0.5307 0.6031 -0.5307 0.5947 L -0.56992 0.57056 C -0.58614 0.57244 -0.60236 0.57307 -0.61842 0.57643 C -0.62188 0.57727 -0.63637 0.59344 -0.63653 0.5947 C -0.63716 0.59869 -0.63039 0.59323 -0.6274 0.5926 C -0.58645 0.52394 -0.56708 0.50084 -0.54283 0.40928 C -0.53417 0.37715 -0.5337 0.34208 -0.52913 0.30848 C -0.53259 0.29147 -0.5337 0.25094 -0.55181 0.23981 C -0.55826 0.23603 -0.56598 0.23729 -0.57307 0.23582 C -0.58204 0.23729 -0.59291 0.23267 -0.60015 0.23981 C -0.61559 0.25535 -0.67511 0.35783 -0.68645 0.37904 C -0.70283 0.40991 -0.72425 0.43784 -0.73322 0.47375 C -0.7337 0.47564 -0.73606 0.48089 -0.7348 0.47984 C -0.7296 0.47543 -0.72566 0.46913 -0.7211 0.46367 C -0.72015 0.45695 -0.71905 0.45023 -0.71811 0.44351 C -0.71748 0.43805 -0.71842 0.43217 -0.71669 0.42734 C -0.71559 0.42461 -0.71275 0.4244 -0.71055 0.42335 C -0.66787 0.40151 -0.62456 0.38156 -0.58204 0.35888 C -0.52141 0.32654 -0.49527 0.3152 -0.44897 0.27425 C -0.44661 0.27215 -0.44503 0.26879 -0.44299 0.26606 C -0.44598 0.26543 -0.44897 0.26354 -0.45212 0.26417 C -0.50566 0.27299 -0.62929 0.30239 -0.67275 0.31247 C -0.69401 0.32255 -0.71496 0.33347 -0.73622 0.34271 C -0.74566 0.34691 -0.75543 0.34901 -0.76503 0.35279 C -0.77118 0.3551 -0.77716 0.35804 -0.78314 0.36077 C -0.81385 0.37526 -0.77543 0.35804 -0.79527 0.36686 C -0.73181 0.30281 -0.71322 0.29189 -0.66062 0.18143 C -0.63401 0.12536 -0.61732 0.06195 -0.59574 0.0021 C -0.5896 -0.04221 -0.58031 -0.0861 -0.57748 -0.13104 C -0.57669 -0.14553 -0.57653 -0.16443 -0.58503 -0.17325 C -0.59212 -0.18039 -0.6022 -0.168 -0.61086 -0.16527 C -0.62236 -0.14574 -0.63637 -0.12852 -0.64551 -0.10689 C -0.68125 -0.0231 -0.71086 0.08021 -0.72866 0.17345 C -0.73606 0.21167 -0.73874 0.25136 -0.74377 0.29021 C -0.7433 0.29567 -0.74629 0.30512 -0.74236 0.30638 C -0.72346 0.3131 -0.70456 0.29168 -0.69086 0.28013 C -0.68125 0.26018 -0.67196 0.24674 -0.66818 0.22385 C -0.66787 0.22175 -0.66929 0.21965 -0.66976 0.21776 C -0.69511 0.22007 -0.70409 0.21587 -0.72566 0.248 C -0.73511 0.26207 -0.74535 0.2984 -0.74535 0.2984 C -0.74188 0.29903 -0.73795 0.30239 -0.7348 0.30029 C -0.71228 0.28685 -0.71401 0.28811 -0.71055 0.27005 C -0.71307 0.26879 -0.71543 0.26543 -0.71811 0.26606 C -0.72913 0.26921 -0.73102 0.27488 -0.73622 0.28433 C -0.73905 0.29546 -0.73622 0.29021 -0.74992 0.29021 L -0.81496 0.30638 L -0.87385 0.25808 L -0.84661 0.12095 L -0.8422 0.11696 L -0.95858 0.21377 L -0.95244 0.21377 L -0.92834 0.20768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7" dur="2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清松手寫體2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2019-10-29T07:59:04Z</dcterms:modified>
  <dc:language>zh-TW</dc:language>
</cp:coreProperties>
</file>