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23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3020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爆炸 2 2"/>
          <p:cNvSpPr/>
          <p:nvPr/>
        </p:nvSpPr>
        <p:spPr>
          <a:xfrm>
            <a:off x="174240" y="0"/>
            <a:ext cx="6583680" cy="3307080"/>
          </a:xfrm>
          <a:prstGeom prst="irregularSeal2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accent5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你們知道「一」開頭的成語嗎？</a:t>
            </a:r>
          </a:p>
          <a:p>
            <a:pPr algn="ctr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3850800" y="31593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807720" y="315930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52400" y="655320"/>
            <a:ext cx="2941320" cy="1813560"/>
          </a:xfrm>
          <a:prstGeom prst="cloudCallout">
            <a:avLst>
              <a:gd name="adj1" fmla="val 18545"/>
              <a:gd name="adj2" fmla="val 7090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一見如故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3546480" y="655320"/>
            <a:ext cx="3002280" cy="1600200"/>
          </a:xfrm>
          <a:prstGeom prst="cloudCallout">
            <a:avLst>
              <a:gd name="adj1" fmla="val -21"/>
              <a:gd name="adj2" fmla="val 8345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一鼓作氣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7001520" y="617220"/>
            <a:ext cx="2560320" cy="1539240"/>
          </a:xfrm>
          <a:prstGeom prst="cloudCallout">
            <a:avLst>
              <a:gd name="adj1" fmla="val -11904"/>
              <a:gd name="adj2" fmla="val 9517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1188120" y="252780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5135880" y="236220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雲朵形圖說文字 3"/>
          <p:cNvSpPr/>
          <p:nvPr/>
        </p:nvSpPr>
        <p:spPr>
          <a:xfrm>
            <a:off x="5691600" y="281940"/>
            <a:ext cx="3688080" cy="1813560"/>
          </a:xfrm>
          <a:prstGeom prst="cloudCallout">
            <a:avLst>
              <a:gd name="adj1" fmla="val -15359"/>
              <a:gd name="adj2" fmla="val 7258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1294920" y="518160"/>
            <a:ext cx="3840960" cy="1813560"/>
          </a:xfrm>
          <a:prstGeom prst="cloudCallout">
            <a:avLst>
              <a:gd name="adj1" fmla="val -9322"/>
              <a:gd name="adj2" fmla="val 6334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>
                <a:latin typeface="清松手寫體2" panose="00000500000000000000" pitchFamily="2" charset="-120"/>
                <a:ea typeface="清松手寫體2" panose="00000500000000000000" pitchFamily="2" charset="-120"/>
              </a:rPr>
              <a:t>我想想</a:t>
            </a:r>
            <a:r>
              <a:rPr lang="en-US" altLang="zh-TW" sz="4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6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883040" y="46768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0" y="1853640"/>
            <a:ext cx="4445280" cy="604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5782560" y="432000"/>
            <a:ext cx="4298065" cy="1813560"/>
          </a:xfrm>
          <a:prstGeom prst="cloudCallout">
            <a:avLst>
              <a:gd name="adj1" fmla="val -593"/>
              <a:gd name="adj2" fmla="val 7006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>
                <a:latin typeface="清松手寫體2" panose="00000500000000000000" pitchFamily="2" charset="-120"/>
                <a:ea typeface="清松手寫體2" panose="00000500000000000000" pitchFamily="2" charset="-120"/>
              </a:rPr>
              <a:t>一時忘記</a:t>
            </a:r>
            <a:endParaRPr lang="zh-TW" altLang="en-US" sz="4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/>
          <a:stretch/>
        </p:blipFill>
        <p:spPr>
          <a:xfrm>
            <a:off x="10883040" y="26847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10776360" y="84372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197 -0.47879 L -0.15197 -0.47879 C -0.15606 -0.48068 -0.16 -0.48299 -0.16409 -0.48467 C -0.16661 -0.48572 -0.16929 -0.48572 -0.17165 -0.48677 C -0.17386 -0.48761 -0.17559 -0.48971 -0.17779 -0.49076 C -0.18142 -0.49265 -0.18787 -0.49349 -0.19134 -0.49475 C -0.19921 -0.49769 -0.19937 -0.49916 -0.20645 -0.50084 C -0.20992 -0.50168 -0.21354 -0.5021 -0.21701 -0.50294 C -0.22299 -0.50441 -0.22614 -0.50651 -0.23212 -0.50903 C -0.23417 -0.50966 -0.23622 -0.5105 -0.23827 -0.51092 C -0.24126 -0.51176 -0.24425 -0.51218 -0.24724 -0.51302 C -0.24882 -0.51344 -0.25023 -0.51449 -0.25181 -0.51491 C -0.2548 -0.51596 -0.25795 -0.51596 -0.26094 -0.51701 C -0.26393 -0.51806 -0.26693 -0.51995 -0.26992 -0.521 C -0.27197 -0.52163 -0.27401 -0.52205 -0.27606 -0.5231 C -0.27811 -0.52415 -0.28 -0.52604 -0.28205 -0.52709 C -0.28551 -0.52877 -0.28913 -0.5294 -0.2926 -0.53108 C -0.2948 -0.53213 -0.29653 -0.53402 -0.29874 -0.53507 C -0.30063 -0.53612 -0.30283 -0.53612 -0.30472 -0.53717 C -0.30677 -0.53822 -0.30866 -0.54032 -0.31071 -0.54116 C -0.31323 -0.54221 -0.3159 -0.54242 -0.31827 -0.54326 C -0.32031 -0.54389 -0.32236 -0.54452 -0.32441 -0.54515 C -0.3274 -0.54641 -0.33039 -0.5483 -0.33338 -0.54935 C -0.33543 -0.54998 -0.33748 -0.5504 -0.33953 -0.55124 C -0.34252 -0.5525 -0.34535 -0.55481 -0.3485 -0.55523 C -0.35212 -0.55607 -0.35559 -0.55649 -0.35921 -0.55733 C -0.36425 -0.55859 -0.36929 -0.56006 -0.37433 -0.56132 L -0.38945 -0.56531 C -0.39197 -0.56615 -0.39449 -0.56657 -0.39701 -0.56741 C -0.3989 -0.56804 -0.40094 -0.56909 -0.40299 -0.56951 C -0.40756 -0.57035 -0.41212 -0.57077 -0.41653 -0.5714 C -0.41858 -0.57203 -0.42063 -0.57266 -0.42267 -0.5735 C -0.42425 -0.57413 -0.42567 -0.57497 -0.42724 -0.57539 C -0.43071 -0.57644 -0.43433 -0.57665 -0.43779 -0.57749 C -0.43984 -0.57791 -0.44173 -0.57896 -0.44378 -0.57959 C -0.44787 -0.58043 -0.45197 -0.58064 -0.4559 -0.58148 C -0.45795 -0.5819 -0.46 -0.58295 -0.46189 -0.58358 C -0.46693 -0.58505 -0.47212 -0.58547 -0.47701 -0.58757 C -0.48016 -0.58883 -0.48299 -0.59072 -0.48614 -0.59156 C -0.51606 -0.6008 -0.46677 -0.5777 -0.52551 -0.60374 C -0.53149 -0.60647 -0.53748 -0.60941 -0.54362 -0.61172 C -0.56189 -0.61865 -0.57638 -0.62222 -0.59354 -0.62999 C -0.63779 -0.64973 -0.58756 -0.62915 -0.6222 -0.64196 C -0.63086 -0.64532 -0.64047 -0.64994 -0.64945 -0.65204 C -0.65338 -0.65309 -0.65748 -0.65309 -0.66157 -0.65414 C -0.66614 -0.65519 -0.67055 -0.65708 -0.67512 -0.65813 C -0.67968 -0.65918 -0.68425 -0.65939 -0.68866 -0.66023 C -0.6948 -0.66128 -0.70079 -0.66296 -0.70693 -0.66422 L -0.71748 -0.66611 L -0.8611 -0.66212 C -0.86866 -0.66191 -0.87622 -0.65918 -0.88378 -0.65813 C -0.89228 -0.65708 -0.90094 -0.65687 -0.90945 -0.65603 C -0.91653 -0.65414 -0.92346 -0.65162 -0.93055 -0.65015 C -0.94834 -0.64595 -0.95464 -0.64679 -0.97149 -0.64196 C -0.99071 -0.6365 -0.98378 -0.63713 -1.00016 -0.62999 C -1.00362 -0.62831 -1.00724 -0.62726 -1.01071 -0.62579 C -1.02157 -0.61718 -1.01764 -0.62096 -1.03039 -0.60773 C -1.03291 -0.60521 -1.03527 -0.60206 -1.03795 -0.59975 C -1.03937 -0.59828 -1.0411 -0.59723 -1.04252 -0.59555 C -1.07937 -0.55712 -1.04409 -0.59303 -1.06819 -0.56741 C -1.0726 -0.56258 -1.07748 -0.55838 -1.08173 -0.55334 C -1.08535 -0.54935 -1.08866 -0.54515 -1.09228 -0.54116 C -1.09622 -0.53696 -1.10063 -0.5336 -1.10441 -0.52919 C -1.10819 -0.52478 -1.11134 -0.51953 -1.11496 -0.51491 C -1.1189 -0.51008 -1.12346 -0.50609 -1.12708 -0.50084 C -1.13512 -0.48929 -1.14189 -0.47627 -1.14976 -0.46451 C -1.15433 -0.45779 -1.15921 -0.4515 -1.16346 -0.44436 C -1.1789 -0.4179 -1.19401 -0.3906 -1.20425 -0.35973 C -1.20598 -0.35448 -1.20724 -0.34902 -1.20882 -0.34356 C -1.21197 -0.31353 -1.21307 -0.30975 -1.20724 -0.26502 C -1.20645 -0.25872 -1.20189 -0.25452 -1.19968 -0.24885 C -1.19732 -0.24234 -1.1959 -0.2352 -1.1937 -0.22869 C -1.1896 -0.21672 -1.17921 -0.19131 -1.17401 -0.18438 C -1.17102 -0.18039 -1.16787 -0.1764 -1.16488 -0.1722 C -1.1622 -0.16842 -1.16016 -0.1638 -1.15732 -0.16023 C -1.1496 -0.15036 -1.14189 -0.14007 -1.13323 -0.13188 C -1.10598 -0.10647 -1.13055 -0.12831 -1.09543 -0.10164 C -1.08771 -0.09576 -1.08047 -0.08925 -1.07275 -0.08358 C -1.0633 -0.07644 -1.05338 -0.07056 -1.04393 -0.06342 C -0.98456 -0.01806 -1.06645 -0.07203 -0.96992 -0.01302 C -0.93811 0.00651 -0.93055 0.01365 -0.88834 0.0294 C -0.85953 0.04011 -0.83149 0.0548 -0.80205 0.06173 C -0.78756 0.06509 -0.77291 0.06908 -0.75827 0.07181 C -0.72283 0.07832 -0.71496 0.0779 -0.6811 0.07979 C -0.66142 0.07916 -0.62126 0.08084 -0.59653 0.0737 C -0.58409 0.07013 -0.56535 0.05984 -0.55417 0.05354 C -0.5485 0.05039 -0.54283 0.04745 -0.53748 0.04347 C -0.52945 0.03738 -0.51701 0.02436 -0.51039 0.01533 C -0.50598 0.00966 -0.50205 0.00336 -0.49827 -0.00294 C -0.49449 -0.00882 -0.49071 -0.01449 -0.48771 -0.021 C -0.47937 -0.03843 -0.48063 -0.04116 -0.47559 -0.05922 C -0.46724 -0.08904 -0.47433 -0.05775 -0.46803 -0.08757 C -0.46645 -0.10227 -0.46267 -0.11697 -0.46346 -0.13188 C -0.46535 -0.1701 -0.46205 -0.18396 -0.47102 -0.21252 C -0.47748 -0.2331 -0.48063 -0.23856 -0.4937 -0.25494 C -0.50535 -0.26964 -0.51638 -0.28602 -0.52992 -0.29715 C -0.55842 -0.32067 -0.54488 -0.31038 -0.58142 -0.33558 C -0.58441 -0.33768 -0.58724 -0.3402 -0.59039 -0.34167 C -0.59653 -0.34419 -0.60236 -0.34755 -0.60866 -0.34965 C -0.62315 -0.35448 -0.61669 -0.35259 -0.62819 -0.35574 C -0.65685 -0.35217 -0.63496 -0.35973 -0.65401 -0.34167 C -0.65764 -0.3381 -0.6622 -0.33684 -0.66598 -0.33348 C -0.67543 -0.32529 -0.68488 -0.31731 -0.69323 -0.30723 C -0.70456 -0.29379 -0.71275 -0.28518 -0.72205 -0.26901 C -0.72897 -0.25662 -0.73606 -0.23814 -0.74157 -0.2247 C -0.74283 -0.21336 -0.74661 -0.18228 -0.74614 -0.17031 C -0.74551 -0.1533 -0.74425 -0.13629 -0.74157 -0.1197 C -0.74016 -0.11004 -0.73748 -0.10059 -0.73401 -0.09156 C -0.72976 -0.08022 -0.72535 -0.06867 -0.7189 -0.05922 C -0.7 -0.03171 -0.68425 -0.01512 -0.66 -0.00084 C -0.64708 0.00672 -0.63449 0.00945 -0.62063 0.01323 C -0.6011 0.01197 -0.5811 0.01365 -0.56173 0.00924 C -0.54803 0.00609 -0.50976 -0.03444 -0.50582 -0.03906 C -0.50157 -0.0441 -0.48567 -0.06237 -0.48157 -0.0693 C -0.48094 -0.07056 -0.46346 -0.10416 -0.46047 -0.11382 C -0.45905 -0.11823 -0.45874 -0.12327 -0.45748 -0.12789 C -0.45622 -0.13209 -0.45433 -0.13587 -0.45291 -0.14007 C -0.45039 -0.14721 -0.44677 -0.15834 -0.44535 -0.16611 C -0.44425 -0.17199 -0.44267 -0.18963 -0.44236 -0.19446 C -0.4433 -0.20307 -0.44283 -0.21231 -0.44535 -0.22071 C -0.44614 -0.22344 -0.44992 -0.22239 -0.45134 -0.2247 C -0.45275 -0.2268 -0.45244 -0.22995 -0.45291 -0.23268 C -0.45244 -0.26019 -0.45228 -0.28791 -0.45134 -0.31542 C -0.45118 -0.3192 -0.44803 -0.33117 -0.44677 -0.33348 C -0.44567 -0.336 -0.44362 -0.33747 -0.44236 -0.33957 C -0.44063 -0.34209 -0.43968 -0.34545 -0.43779 -0.34755 C -0.43638 -0.34923 -0.42598 -0.35154 -0.42567 -0.35175 C -0.41748 -0.3507 -0.40346 -0.34986 -0.39543 -0.34566 C -0.36929 -0.33159 -0.40047 -0.34125 -0.37874 -0.33558 L -0.36677 -0.31941 C -0.36362 -0.31542 -0.36031 -0.31185 -0.35764 -0.30723 C -0.35417 -0.30135 -0.35086 -0.29484 -0.34708 -0.28917 C -0.34378 -0.28413 -0.33953 -0.28035 -0.33653 -0.2751 C -0.33291 -0.2688 -0.33071 -0.26124 -0.3274 -0.25494 C -0.31039 -0.2226 -0.31354 -0.24192 -0.29874 -0.19236 C -0.28771 -0.15603 -0.29417 -0.17913 -0.28205 -0.1218 C -0.2811 -0.11172 -0.27953 -0.10164 -0.27905 -0.09156 C -0.27669 -0.04389 -0.27716 0.02016 -0.27905 0.06572 C -0.27953 0.07874 -0.28252 0.08966 -0.28504 0.10205 C -0.28567 0.10457 -0.28472 0.10877 -0.28661 0.11003 C -0.29008 0.11276 -0.29464 0.11129 -0.29874 0.11213 C -0.30519 0.11003 -0.31165 0.1073 -0.31827 0.10604 C -0.34488 0.10079 -0.4233 0.10604 -0.42409 0.10604 C -0.42866 0.10793 -0.43323 0.11045 -0.43779 0.11213 C -0.45685 0.11885 -0.46252 0.1199 -0.48016 0.1241 C -0.50157 0.13502 -0.48236 0.12704 -0.50882 0.13229 C -0.51338 0.13313 -0.51779 0.13523 -0.52236 0.13628 C -0.52693 0.13733 -0.53149 0.13754 -0.53606 0.13838 C -0.54819 0.13754 -0.56031 0.1388 -0.57228 0.13628 C -0.57669 0.13523 -0.58031 0.1304 -0.58441 0.12809 C -0.59291 0.12347 -0.6011 0.11717 -0.61008 0.11402 C -0.62567 0.10898 -0.63417 0.10688 -0.64945 0.09785 C -0.65512 0.09449 -0.66016 0.08903 -0.66598 0.08588 C -0.67244 0.08231 -0.67937 0.08147 -0.68567 0.07769 C -0.69764 0.07076 -0.70913 0.06236 -0.72047 0.05354 C -0.73244 0.04431 -0.74126 0.03801 -0.75228 0.0273 C -0.76976 0.01029 -0.7759 0.00525 -0.7885 -0.01302 C -0.79118 -0.0168 -0.79338 -0.02121 -0.79606 -0.02499 C -0.79842 -0.02856 -0.80142 -0.03129 -0.80362 -0.03507 C -0.82063 -0.06489 -0.81165 -0.04935 -0.81874 -0.0693 C -0.8211 -0.07623 -0.8263 -0.08946 -0.8263 -0.08946 C -0.82677 -0.09366 -0.82724 -0.09765 -0.82787 -0.10164 C -0.82819 -0.10437 -0.82897 -0.1071 -0.82929 -0.10962 C -0.82992 -0.11445 -0.83023 -0.11907 -0.83086 -0.1239 C -0.83118 -0.12663 -0.83197 -0.12915 -0.83228 -0.13188 C -0.83338 -0.1386 -0.83433 -0.14532 -0.83543 -0.15204 L -0.83842 -0.1722 C -0.8389 -0.17556 -0.83968 -0.17892 -0.83984 -0.18228 C -0.8422 -0.20916 -0.8411 -0.19446 -0.84299 -0.22659 C -0.84236 -0.26229 -0.84236 -0.29799 -0.84142 -0.33348 C -0.84126 -0.33621 -0.84063 -0.33894 -0.83984 -0.34167 C -0.83779 -0.34818 -0.8337 -0.35994 -0.82929 -0.36582 C -0.82756 -0.36813 -0.82504 -0.36939 -0.8233 -0.37191 C -0.82142 -0.37422 -0.82063 -0.37779 -0.81874 -0.37989 C -0.81701 -0.38178 -0.81464 -0.38241 -0.81275 -0.38388 C -0.81055 -0.38577 -0.80882 -0.38829 -0.80661 -0.38997 C -0.80598 -0.3906 -0.79496 -0.39711 -0.79149 -0.39795 C -0.78598 -0.39963 -0.78047 -0.40131 -0.77496 -0.40215 C -0.7674 -0.4032 -0.75984 -0.40341 -0.75228 -0.40404 C -0.7326 -0.40929 -0.73653 -0.40845 -0.70236 -0.41412 L -0.69023 -0.41622 C -0.67559 -0.41832 -0.67575 -0.4179 -0.66157 -0.42021 C -0.6537 -0.42147 -0.64945 -0.42252 -0.64189 -0.4242 C -0.62504 -0.43554 -0.6463 -0.4221 -0.62976 -0.43029 C -0.62535 -0.4326 -0.62299 -0.43512 -0.61921 -0.43848 C -0.61228 -0.45234 -0.61433 -0.44583 -0.61165 -0.45653 C -0.61212 -0.46052 -0.61165 -0.46514 -0.61307 -0.46871 C -0.61464 -0.47249 -0.62661 -0.47984 -0.62819 -0.48068 C -0.63165 -0.48257 -0.63527 -0.48341 -0.6389 -0.48467 C -0.66661 -0.49454 -0.63354 -0.48257 -0.66598 -0.49286 C -0.67165 -0.49454 -0.67701 -0.49706 -0.68267 -0.49895 C -0.68819 -0.50063 -0.69386 -0.50105 -0.69937 -0.50294 C -0.7074 -0.50567 -0.71527 -0.51029 -0.72346 -0.51302 C -0.73401 -0.51638 -0.74472 -0.51785 -0.75527 -0.521 C -0.77795 -0.52793 -0.80031 -0.53738 -0.8233 -0.54326 C -0.88803 -0.55964 -0.82803 -0.54494 -0.87464 -0.55523 C -0.90126 -0.56111 -0.88126 -0.55796 -0.90645 -0.56132 C -0.9222 -0.56657 -0.91464 -0.56762 -0.92913 -0.55943 C -0.93055 -0.55523 -0.93244 -0.55145 -0.9337 -0.54725 C -0.93622 -0.53822 -0.93716 -0.53045 -0.93811 -0.521 C -0.93921 -0.51155 -0.94126 -0.49286 -0.94126 -0.49286 C -0.94016 -0.48068 -0.93984 -0.4685 -0.93811 -0.45653 C -0.93779 -0.4536 -0.9359 -0.45129 -0.93512 -0.44856 C -0.93338 -0.44268 -0.93149 -0.43197 -0.92913 -0.4263 C -0.92787 -0.42336 -0.92614 -0.42084 -0.92456 -0.41832 C -0.92409 -0.41496 -0.92409 -0.41118 -0.92299 -0.40824 C -0.92205 -0.40509 -0.91984 -0.40299 -0.91858 -0.40005 C -0.91732 -0.39753 -0.91669 -0.39459 -0.91543 -0.39207 C -0.91417 -0.38913 -0.91228 -0.38682 -0.91102 -0.38388 C -0.90976 -0.38136 -0.90913 -0.37842 -0.90787 -0.3759 C -0.90456 -0.36918 -0.89827 -0.35742 -0.89275 -0.35175 C -0.87449 -0.33222 -0.87543 -0.33474 -0.85197 -0.32151 C -0.84693 -0.31857 -0.8422 -0.315 -0.83685 -0.31332 C -0.83228 -0.31206 -0.82771 -0.31101 -0.8233 -0.30933 C -0.79842 -0.30072 -0.81795 -0.3045 -0.79149 -0.30135 C -0.7789 -0.30261 -0.76614 -0.30261 -0.7537 -0.30534 C -0.75086 -0.30597 -0.74834 -0.3087 -0.74614 -0.31143 C -0.74126 -0.31689 -0.73543 -0.32193 -0.7326 -0.32949 C -0.73149 -0.33222 -0.73071 -0.33495 -0.7296 -0.33747 C -0.72866 -0.33957 -0.7274 -0.34146 -0.72645 -0.34356 C -0.72157 -0.35679 -0.72582 -0.35049 -0.72205 -0.35574 L -0.71291 -0.35364 L -0.70992 -0.36183 L -0.7189 -0.36771 " pathEditMode="relative" ptsTypes="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3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6142E-7 1.72197E-7 L 8.66142E-7 1.72197E-7 C -0.00504 -0.00063 -0.01023 -0.00105 -0.01512 -0.0021 C -0.01732 -0.00231 -0.01921 -0.00336 -0.02126 -0.00399 C -0.02378 -0.00483 -0.0263 -0.00525 -0.02882 -0.00609 C -0.03086 -0.00672 -0.03275 -0.00756 -0.0348 -0.00798 C -0.03842 -0.00882 -0.04189 -0.00945 -0.04535 -0.01008 C -0.05701 -0.01533 -0.04346 -0.00945 -0.06803 -0.01617 C -0.08063 -0.01953 -0.07307 -0.01785 -0.09071 -0.02016 C -0.09275 -0.02079 -0.0948 -0.02163 -0.09685 -0.02226 C -0.09937 -0.02289 -0.10189 -0.02331 -0.10441 -0.02415 C -0.10598 -0.02478 -0.1074 -0.02583 -0.10898 -0.02625 C -0.11197 -0.02709 -0.11496 -0.0273 -0.11795 -0.02814 C -0.1211 -0.02919 -0.12409 -0.03108 -0.12709 -0.03234 C -0.12913 -0.03297 -0.13118 -0.03339 -0.13307 -0.03423 C -0.13827 -0.03633 -0.14472 -0.03927 -0.14976 -0.04221 C -0.15181 -0.04347 -0.1537 -0.04536 -0.15575 -0.04641 C -0.15827 -0.04746 -0.16094 -0.04746 -0.16331 -0.0483 C -0.16598 -0.04935 -0.16835 -0.05124 -0.17086 -0.05229 C -0.17433 -0.05397 -0.17811 -0.05481 -0.18142 -0.05649 C -0.18504 -0.05817 -0.18835 -0.0609 -0.19212 -0.06237 C -0.19653 -0.06426 -0.2011 -0.06489 -0.20567 -0.06657 C -0.21008 -0.06804 -0.22079 -0.07224 -0.22535 -0.07455 C -0.23149 -0.0777 -0.23732 -0.0819 -0.24346 -0.08463 C -0.26819 -0.09555 -0.23716 -0.08253 -0.26157 -0.09072 C -0.26472 -0.09177 -0.26756 -0.09366 -0.27071 -0.09471 C -0.27323 -0.09555 -0.27575 -0.09576 -0.27827 -0.09681 C -0.28079 -0.09786 -0.28331 -0.09933 -0.28583 -0.1008 C -0.28787 -0.10206 -0.28976 -0.10374 -0.29181 -0.10479 C -0.29433 -0.10584 -0.29685 -0.10605 -0.29937 -0.10689 C -0.30094 -0.10731 -0.30236 -0.10815 -0.30394 -0.10878 C -0.30598 -0.10962 -0.30803 -0.11004 -0.30992 -0.11088 C -0.31149 -0.11151 -0.31307 -0.11235 -0.31449 -0.11277 C -0.31858 -0.11424 -0.32661 -0.11697 -0.32661 -0.11697 C -0.32819 -0.11823 -0.3296 -0.11991 -0.33118 -0.12096 C -0.3326 -0.1218 -0.33433 -0.1218 -0.33575 -0.12285 C -0.3389 -0.12537 -0.34173 -0.12831 -0.34472 -0.13104 C -0.3463 -0.1323 -0.34803 -0.13335 -0.34929 -0.13503 C -0.3526 -0.13944 -0.35417 -0.14238 -0.35842 -0.14511 C -0.35984 -0.14595 -0.36142 -0.14637 -0.36283 -0.14721 C -0.36394 -0.1491 -0.36441 -0.15183 -0.36598 -0.15309 C -0.3863 -0.17136 -0.3559 -0.13482 -0.37795 -0.16128 C -0.38063 -0.16443 -0.38283 -0.16821 -0.38551 -0.17136 C -0.38898 -0.17493 -0.39275 -0.17766 -0.39622 -0.18144 C -0.40094 -0.18648 -0.40488 -0.19257 -0.40976 -0.1974 C -0.41354 -0.20138 -0.41811 -0.20348 -0.42189 -0.20747 C -0.4263 -0.2123 -0.42913 -0.21986 -0.43401 -0.22364 C -0.43653 -0.22574 -0.43921 -0.22721 -0.44157 -0.22973 C -0.44425 -0.23267 -0.4463 -0.23687 -0.44913 -0.23981 C -0.45039 -0.24107 -0.45212 -0.24086 -0.45354 -0.24191 C -0.45527 -0.24296 -0.45653 -0.24485 -0.45811 -0.2459 C -0.45953 -0.24674 -0.46126 -0.24695 -0.46268 -0.24779 C -0.47149 -0.25367 -0.46268 -0.25052 -0.47323 -0.25598 C -0.47527 -0.25682 -0.47732 -0.25703 -0.47937 -0.25787 C -0.48142 -0.25892 -0.48331 -0.26081 -0.48535 -0.26207 C -0.49134 -0.26501 -0.49764 -0.2669 -0.50346 -0.27005 C -0.50598 -0.27131 -0.5085 -0.27278 -0.51102 -0.27404 C -0.51732 -0.27719 -0.52425 -0.27992 -0.53071 -0.28202 C -0.5348 -0.28349 -0.5389 -0.28454 -0.54283 -0.28622 C -0.55953 -0.29273 -0.5526 -0.29168 -0.5685 -0.2963 C -0.57401 -0.29777 -0.57968 -0.29861 -0.5852 -0.30029 C -0.59071 -0.30197 -0.59622 -0.3047 -0.60173 -0.30638 C -0.61386 -0.30953 -0.6263 -0.31016 -0.63811 -0.31436 C -0.66 -0.32234 -0.64898 -0.31961 -0.67134 -0.32234 C -0.67527 -0.32381 -0.67937 -0.32549 -0.68346 -0.32654 C -0.6874 -0.32738 -0.69149 -0.3278 -0.69543 -0.32843 C -0.70142 -0.32969 -0.7052 -0.33032 -0.71055 -0.33242 C -0.71212 -0.33305 -0.7137 -0.33389 -0.71512 -0.33452 C -0.72929 -0.33389 -0.74346 -0.3341 -0.75748 -0.33242 C -0.76016 -0.33221 -0.76252 -0.32948 -0.76504 -0.32843 C -0.76756 -0.32738 -0.77008 -0.32717 -0.7726 -0.32654 C -0.78504 -0.31814 -0.77228 -0.32591 -0.78472 -0.32045 C -0.78724 -0.31919 -0.7896 -0.3173 -0.79228 -0.31646 C -0.80457 -0.31184 -0.79764 -0.31667 -0.8074 -0.31226 C -0.82567 -0.30428 -0.80252 -0.31184 -0.82551 -0.30638 C -0.82756 -0.30575 -0.8296 -0.30512 -0.83149 -0.30428 C -0.83307 -0.30365 -0.83449 -0.30239 -0.83606 -0.30218 C -0.85023 -0.30113 -0.86441 -0.30113 -0.87842 -0.30029 C -0.88803 -0.29966 -0.89764 -0.29903 -0.90709 -0.29819 C -0.91795 -0.29735 -0.92283 -0.29609 -0.93291 -0.2942 C -0.93433 -0.29357 -0.9359 -0.29273 -0.93732 -0.2921 C -0.94047 -0.29126 -0.94362 -0.29147 -0.94646 -0.29021 C -0.95228 -0.28769 -0.95874 -0.28181 -0.96315 -0.27614 C -0.96441 -0.27446 -0.9652 -0.27215 -0.96614 -0.27005 C -0.96913 -0.26312 -0.96898 -0.2627 -0.97071 -0.25598 C -0.96976 -0.24842 -0.96898 -0.22868 -0.96457 -0.21965 C -0.96047 -0.21125 -0.95527 -0.20369 -0.95102 -0.19551 C -0.93953 -0.17325 -0.96031 -0.206 -0.94189 -0.17535 C -0.94016 -0.17241 -0.93779 -0.1701 -0.9359 -0.16716 C -0.93118 -0.16002 -0.9274 -0.15183 -0.9222 -0.14511 C -0.91874 -0.14049 -0.91496 -0.13587 -0.91165 -0.13104 C -0.89638 -0.10794 -0.89165 -0.09345 -0.87086 -0.07245 C -0.85575 -0.05733 -0.84835 -0.04914 -0.83149 -0.03633 C -0.81512 -0.02373 -0.79921 -0.00945 -0.78173 1.72197E-7 C -0.77055 0.00609 -0.75984 0.01302 -0.74835 0.01806 C -0.71023 0.03507 -0.65165 0.05943 -0.60929 0.06657 L -0.59716 0.06846 C -0.58819 0.06783 -0.5789 0.06888 -0.57008 0.06657 C -0.56646 0.06552 -0.56394 0.06132 -0.56094 0.05838 C -0.55748 0.05523 -0.55307 0.05103 -0.55039 0.04641 C -0.54819 0.04263 -0.54614 0.03843 -0.54425 0.03423 C -0.54205 0.02877 -0.53905 0.01533 -0.53827 0.01008 C -0.53653 -0.00063 -0.5337 -0.02226 -0.5337 -0.02226 C -0.53449 -0.03738 -0.53291 -0.05418 -0.53827 -0.06846 C -0.54457 -0.08526 -0.56031 -0.10941 -0.5685 -0.11886 C -0.56992 -0.12054 -0.58898 -0.14385 -0.59716 -0.1512 C -0.59968 -0.1533 -0.6022 -0.15519 -0.60472 -0.15708 C -0.60787 -0.15645 -0.61086 -0.15603 -0.61386 -0.15519 C -0.62646 -0.1512 -0.63858 -0.14406 -0.65008 -0.13713 C -0.65732 -0.13272 -0.66441 -0.12789 -0.67134 -0.12285 C -0.67953 -0.11718 -0.68772 -0.11151 -0.69543 -0.10479 C -0.71244 -0.09009 -0.72866 -0.07371 -0.74535 -0.05838 C -0.75386 -0.05082 -0.76173 -0.04179 -0.77102 -0.03633 C -0.79764 -0.02037 -0.82803 -0.0042 -0.84976 0.02226 C -0.88236 0.06216 -0.85323 0.02898 -0.88441 0.05838 C -0.88772 0.06153 -0.89023 0.06573 -0.89354 0.06846 C -0.89464 0.0693 -0.90677 0.07245 -0.90709 0.07245 C -0.91984 0.06825 -0.90646 0.07392 -0.92378 0.06048 C -0.94079 0.04725 -0.9759 0.02436 -0.9948 0.00609 C -1.00535 -0.00399 -1.01795 -0.01197 -1.02504 -0.02625 C -1.02709 -0.03024 -1.02913 -0.03423 -1.03118 -0.03822 C -1.03275 -0.04158 -1.03401 -0.04515 -1.03559 -0.0483 C -1.03748 -0.05187 -1.03984 -0.05502 -1.04173 -0.05838 C -1.04425 -0.063 -1.04646 -0.06825 -1.04929 -0.07245 C -1.08819 -0.13167 -1.05764 -0.08379 -1.09764 -0.13293 C -1.10315 -0.13986 -1.10835 -0.14721 -1.11275 -0.15519 C -1.1159 -0.16065 -1.11764 -0.16737 -1.12031 -0.17325 C -1.1222 -0.17745 -1.12441 -0.18144 -1.1263 -0.18543 C -1.12835 -0.20621 -1.13023 -0.227 -1.13228 -0.24779 C -1.13275 -0.25199 -1.13386 -0.25577 -1.13386 -0.25997 C -1.13386 -0.27677 -1.13323 -0.2984 -1.13071 -0.31646 C -1.13039 -0.31919 -1.12992 -0.32192 -1.12929 -0.32444 C -1.12157 -0.35258 -1.13149 -0.30953 -1.12331 -0.3425 C -1.12157 -0.34943 -1.12283 -0.35132 -1.11874 -0.35678 C -1.11559 -0.36098 -1.10913 -0.3635 -1.1052 -0.36476 C -1.09795 -0.36707 -1.08441 -0.3677 -1.07795 -0.36875 C -1.07244 -0.3698 -1.06693 -0.3719 -1.06142 -0.37274 C -1.05433 -0.37379 -1.01118 -0.37652 -1.00693 -0.37673 C -0.9989 -0.37547 -0.99071 -0.37547 -0.98268 -0.37274 C -0.98031 -0.3719 -0.97842 -0.36917 -0.97669 -0.36686 C -0.96929 -0.35678 -0.9748 -0.36119 -0.96913 -0.35069 C -0.96567 -0.34397 -0.95701 -0.33158 -0.95244 -0.32654 C -0.91149 -0.27908 -0.96488 -0.34439 -0.92677 -0.29819 C -0.9252 -0.2963 -0.92362 -0.29441 -0.9222 -0.2921 C -0.9211 -0.29042 -0.92031 -0.28811 -0.91921 -0.28622 C -0.91968 -0.27677 -0.92 -0.26732 -0.92079 -0.25787 C -0.92094 -0.25577 -0.92189 -0.25388 -0.9222 -0.25199 C -0.92299 -0.248 -0.92331 -0.2438 -0.92378 -0.23981 C -0.92331 -0.23372 -0.92425 -0.227 -0.9222 -0.22175 C -0.91685 -0.20705 -0.91354 -0.21083 -0.90709 -0.20348 C -0.90504 -0.20096 -0.90315 -0.19803 -0.9011 -0.19551 C -0.89716 -0.19068 -0.8937 -0.1848 -0.88898 -0.18144 C -0.87197 -0.16863 -0.85401 -0.1575 -0.83606 -0.14721 C -0.82976 -0.14343 -0.82315 -0.14112 -0.81638 -0.13902 C -0.77244 -0.12474 -0.77653 -0.12726 -0.73181 -0.12096 C -0.7252 -0.12138 -0.67039 -0.11277 -0.64866 -0.13104 C -0.64378 -0.13503 -0.63858 -0.13902 -0.63496 -0.14511 C -0.63307 -0.14847 -0.63118 -0.15204 -0.62898 -0.15519 C -0.62362 -0.16275 -0.61669 -0.16863 -0.61228 -0.17724 C -0.60929 -0.18333 -0.60598 -0.18921 -0.60331 -0.19551 C -0.60047 -0.20201 -0.59575 -0.21566 -0.59575 -0.21566 C -0.59827 -0.22637 -0.59874 -0.23834 -0.60331 -0.24779 C -0.60976 -0.26123 -0.63023 -0.27299 -0.63953 -0.28013 C -0.64378 -0.28328 -0.64756 -0.28706 -0.65165 -0.29021 C -0.67055 -0.30491 -0.64756 -0.28643 -0.6622 -0.2963 C -0.66394 -0.29735 -0.66504 -0.29945 -0.66677 -0.30029 C -0.67118 -0.30218 -0.6759 -0.30239 -0.68031 -0.30428 C -0.68551 -0.30638 -0.69023 -0.31037 -0.69543 -0.31226 C -0.70614 -0.31667 -0.7148 -0.31667 -0.72567 -0.31835 C -0.72976 -0.31898 -0.73386 -0.31982 -0.73779 -0.32045 C -0.75701 -0.31709 -0.77622 -0.31478 -0.79527 -0.31037 C -0.80094 -0.30911 -0.81244 -0.30071 -0.81795 -0.29819 C -0.82787 -0.29378 -0.83842 -0.29126 -0.84819 -0.28622 C -0.87905 -0.27005 -0.9096 -0.25661 -0.93134 -0.22175 C -0.9685 -0.16233 -0.90709 -0.26102 -0.94646 -0.19551 C -0.95181 -0.18648 -0.95748 -0.17787 -0.96315 -0.16926 C -0.96661 -0.1638 -0.97039 -0.15897 -0.9737 -0.15309 C -0.97669 -0.14784 -0.98016 -0.1428 -0.98268 -0.13713 C -0.98425 -0.13377 -0.98567 -0.1302 -0.98724 -0.12705 C -0.98819 -0.12495 -0.99023 -0.12096 -0.99023 -0.12096 L -0.98724 -0.11886 " pathEditMode="relative" ptsTypes="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300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5 5.66989E-7 L 0.00015 5.66989E-7 C -0.00394 -0.00189 -0.00788 -0.0042 -0.01197 -0.00588 C -0.01449 -0.00693 -0.01717 -0.00693 -0.01953 -0.00798 C -0.02174 -0.00882 -0.02347 -0.01092 -0.02567 -0.01197 C -0.0293 -0.01386 -0.03575 -0.0147 -0.03922 -0.01596 C -0.04709 -0.0189 -0.04725 -0.02037 -0.05433 -0.02205 C -0.0578 -0.02289 -0.06142 -0.02331 -0.06489 -0.02415 C -0.07087 -0.02562 -0.07402 -0.02772 -0.08 -0.03024 C -0.08205 -0.03087 -0.0841 -0.03171 -0.08615 -0.03213 C -0.08914 -0.03297 -0.09213 -0.03339 -0.09512 -0.03423 C -0.0967 -0.03465 -0.09811 -0.0357 -0.09969 -0.03612 C -0.10268 -0.03717 -0.10583 -0.03717 -0.10882 -0.03822 C -0.11181 -0.03927 -0.11481 -0.04116 -0.1178 -0.04221 C -0.11985 -0.04284 -0.12189 -0.04326 -0.12394 -0.04431 C -0.12599 -0.04536 -0.12788 -0.04725 -0.12993 -0.0483 C -0.13339 -0.04998 -0.13701 -0.05061 -0.14048 -0.05229 C -0.14268 -0.05334 -0.14441 -0.05523 -0.14662 -0.05628 C -0.14851 -0.05733 -0.15071 -0.05733 -0.1526 -0.05838 C -0.15465 -0.05943 -0.15654 -0.06153 -0.15859 -0.06237 C -0.16111 -0.06342 -0.16378 -0.06363 -0.16615 -0.06447 C -0.16819 -0.0651 -0.17024 -0.06573 -0.17229 -0.06636 C -0.17528 -0.06762 -0.17827 -0.06951 -0.18126 -0.07056 C -0.18331 -0.07119 -0.18536 -0.07161 -0.18741 -0.07245 C -0.1904 -0.07371 -0.19323 -0.07602 -0.19638 -0.07644 C -0.2 -0.07728 -0.20347 -0.0777 -0.20709 -0.07854 C -0.21213 -0.0798 -0.21717 -0.08127 -0.22221 -0.08253 L -0.23733 -0.08652 C -0.23985 -0.08736 -0.24237 -0.08778 -0.24489 -0.08862 C -0.24678 -0.08925 -0.24882 -0.0903 -0.25087 -0.09072 C -0.25544 -0.09156 -0.26 -0.09198 -0.26441 -0.09261 C -0.26646 -0.09324 -0.26851 -0.09387 -0.27055 -0.09471 C -0.27213 -0.09534 -0.27355 -0.09618 -0.27512 -0.0966 C -0.27859 -0.09765 -0.28221 -0.09786 -0.28567 -0.0987 C -0.28772 -0.09912 -0.28961 -0.10017 -0.29166 -0.1008 C -0.29575 -0.10164 -0.29985 -0.10185 -0.30378 -0.10269 C -0.30583 -0.10311 -0.30788 -0.10416 -0.30977 -0.10479 C -0.31481 -0.10626 -0.32 -0.10668 -0.32489 -0.10878 C -0.32804 -0.11004 -0.33087 -0.11193 -0.33402 -0.11277 C -0.36394 -0.12201 -0.31465 -0.09891 -0.37339 -0.12495 C -0.37937 -0.12768 -0.38536 -0.13062 -0.3915 -0.13293 C -0.40977 -0.13986 -0.42426 -0.14343 -0.44142 -0.1512 C -0.48567 -0.17094 -0.43544 -0.15036 -0.47008 -0.16317 C -0.47874 -0.16653 -0.48835 -0.17115 -0.49733 -0.17325 C -0.50126 -0.1743 -0.50536 -0.1743 -0.50945 -0.17535 C -0.51402 -0.1764 -0.51843 -0.17829 -0.523 -0.17934 C -0.52756 -0.18039 -0.53213 -0.1806 -0.53654 -0.18144 C -0.54268 -0.18249 -0.54867 -0.18417 -0.55481 -0.18543 L -0.56536 -0.18732 L -0.70898 -0.18333 C -0.71654 -0.18312 -0.7241 -0.18039 -0.73166 -0.17934 C -0.74016 -0.17829 -0.74882 -0.17808 -0.75733 -0.17724 C -0.76441 -0.17535 -0.77134 -0.17283 -0.77843 -0.17136 C -0.79622 -0.16716 -0.80252 -0.168 -0.81937 -0.16317 C -0.83859 -0.15771 -0.83166 -0.15834 -0.84804 -0.1512 C -0.8515 -0.14952 -0.85512 -0.14847 -0.85859 -0.147 C -0.86945 -0.13839 -0.86552 -0.14217 -0.87827 -0.12894 C -0.88079 -0.12642 -0.88315 -0.12327 -0.88583 -0.12096 C -0.88725 -0.11949 -0.88898 -0.11844 -0.8904 -0.11676 C -0.92725 -0.07833 -0.89197 -0.11424 -0.91607 -0.08862 C -0.92048 -0.08379 -0.92536 -0.07959 -0.92961 -0.07455 C -0.93323 -0.07056 -0.93654 -0.06636 -0.94016 -0.06237 C -0.9441 -0.05817 -0.94851 -0.05481 -0.95229 -0.0504 C -0.95607 -0.04599 -0.95922 -0.04074 -0.96284 -0.03612 C -0.96678 -0.03129 -0.97134 -0.0273 -0.97496 -0.02205 C -0.983 -0.0105 -0.98977 0.00252 -0.99764 0.01428 C -1.00221 0.021 -1.00709 0.02729 -1.01134 0.03443 C -1.02678 0.06089 -1.04189 0.08819 -1.05213 0.11906 C -1.05386 0.12431 -1.05512 0.12977 -1.0567 0.13523 C -1.05985 0.16526 -1.06095 0.16904 -1.05512 0.21377 C -1.05433 0.22007 -1.04977 0.22427 -1.04756 0.22994 C -1.0452 0.23645 -1.04378 0.24359 -1.04158 0.2501 C -1.03748 0.26207 -1.02709 0.28748 -1.02189 0.29441 C -1.0189 0.2984 -1.01575 0.30239 -1.01276 0.30659 C -1.01008 0.31037 -1.00804 0.31499 -1.0052 0.31856 C -0.99748 0.32843 -0.98977 0.33872 -0.98111 0.34691 C -0.95386 0.37232 -0.97843 0.35048 -0.94331 0.37715 C -0.93559 0.38303 -0.92835 0.38954 -0.92063 0.39521 C -0.91118 0.40235 -0.90126 0.40823 -0.89181 0.41537 C -0.83244 0.46073 -0.91433 0.40676 -0.8178 0.46577 C -0.78599 0.4853 -0.77843 0.49244 -0.73622 0.50819 C -0.70741 0.5189 -0.67937 0.53359 -0.64993 0.54052 C -0.63544 0.54388 -0.62079 0.54787 -0.60615 0.5506 C -0.57071 0.55711 -0.56284 0.55669 -0.52898 0.55858 C -0.5093 0.55795 -0.46914 0.55963 -0.44441 0.55249 C -0.43197 0.54892 -0.41323 0.53863 -0.40205 0.53233 C -0.39638 0.52918 -0.39071 0.52624 -0.38536 0.52226 C -0.37733 0.51617 -0.36489 0.50315 -0.35827 0.49412 C -0.35386 0.48845 -0.34993 0.48215 -0.34615 0.47585 C -0.34237 0.46997 -0.33859 0.4643 -0.33559 0.45779 C -0.32725 0.44036 -0.32851 0.43763 -0.32347 0.41957 C -0.31512 0.38975 -0.32221 0.42104 -0.31591 0.39122 C -0.31433 0.37652 -0.31055 0.36182 -0.31134 0.34691 C -0.31323 0.30869 -0.30993 0.29483 -0.3189 0.26627 C -0.32536 0.24569 -0.32851 0.24023 -0.34158 0.22385 C -0.35323 0.20915 -0.36426 0.19277 -0.3778 0.18164 C -0.4063 0.15812 -0.39276 0.16841 -0.4293 0.14321 C -0.43229 0.14111 -0.43512 0.13859 -0.43827 0.13712 C -0.44441 0.1346 -0.45024 0.13124 -0.45654 0.12914 C -0.47103 0.12431 -0.46457 0.1262 -0.47607 0.12305 C -0.50473 0.12662 -0.48284 0.11906 -0.50189 0.13712 C -0.50552 0.14069 -0.51008 0.14195 -0.51386 0.14531 C -0.52331 0.1535 -0.53276 0.16148 -0.54111 0.17156 C -0.55244 0.185 -0.56063 0.19361 -0.56993 0.20978 C -0.57685 0.22217 -0.58394 0.24065 -0.58945 0.25409 C -0.59071 0.26543 -0.59449 0.29651 -0.59402 0.30848 C -0.59339 0.32549 -0.59213 0.3425 -0.58945 0.35909 C -0.58804 0.36875 -0.58536 0.3782 -0.58189 0.38723 C -0.57764 0.39857 -0.57323 0.41012 -0.56678 0.41957 C -0.54788 0.44708 -0.53213 0.46367 -0.50788 0.47795 C -0.49496 0.48551 -0.48237 0.48824 -0.46851 0.49202 C -0.44898 0.49076 -0.42898 0.49244 -0.40961 0.48803 C -0.39591 0.48488 -0.35764 0.44435 -0.3537 0.43973 C -0.34945 0.43469 -0.33355 0.41642 -0.32945 0.40949 C -0.32882 0.40823 -0.31134 0.37463 -0.30835 0.36497 C -0.30693 0.36056 -0.30662 0.35552 -0.30536 0.3509 C -0.3041 0.3467 -0.30221 0.34292 -0.30079 0.33872 C -0.29827 0.33158 -0.29465 0.32045 -0.29323 0.31268 C -0.29213 0.3068 -0.29055 0.28916 -0.29024 0.28433 C -0.29118 0.27572 -0.29071 0.26648 -0.29323 0.25808 C -0.29402 0.25535 -0.2978 0.2564 -0.29922 0.25409 C -0.30063 0.25199 -0.30032 0.24884 -0.30079 0.24611 C -0.30032 0.2186 -0.30016 0.19088 -0.29922 0.16337 C -0.29906 0.15959 -0.29591 0.14762 -0.29465 0.14531 C -0.29355 0.14279 -0.2915 0.14132 -0.29024 0.13922 C -0.28851 0.1367 -0.28756 0.13334 -0.28567 0.13124 C -0.28426 0.12956 -0.27386 0.12725 -0.27355 0.12704 C -0.26536 0.12809 -0.25134 0.12893 -0.24331 0.13313 C -0.21717 0.1472 -0.24835 0.13754 -0.22662 0.14321 L -0.21465 0.15938 C -0.2115 0.16337 -0.20819 0.16694 -0.20552 0.17156 C -0.20205 0.17744 -0.19874 0.18395 -0.19496 0.18962 C -0.19166 0.19466 -0.18741 0.19844 -0.18441 0.20369 C -0.18079 0.20999 -0.17859 0.21755 -0.17528 0.22385 C -0.15827 0.25619 -0.16142 0.23687 -0.14662 0.28643 C -0.13559 0.32276 -0.14205 0.29966 -0.12993 0.35699 C -0.12898 0.36707 -0.12741 0.37715 -0.12693 0.38723 C -0.12457 0.4349 -0.12504 0.49895 -0.12693 0.54451 C -0.12741 0.55753 -0.1304 0.56845 -0.13292 0.58084 C -0.13355 0.58336 -0.1326 0.58756 -0.13449 0.58882 C -0.13796 0.59155 -0.14252 0.59008 -0.14662 0.59092 C -0.15307 0.58882 -0.15953 0.58609 -0.16615 0.58483 C -0.19276 0.57958 -0.27118 0.58483 -0.27197 0.58483 C -0.27654 0.58672 -0.28111 0.58924 -0.28567 0.59092 C -0.30473 0.59764 -0.3104 0.59869 -0.32804 0.60289 C -0.34945 0.61381 -0.33024 0.60583 -0.3567 0.61108 C -0.36126 0.61192 -0.36567 0.61402 -0.37024 0.61507 C -0.37481 0.61612 -0.37937 0.61633 -0.38394 0.61717 C -0.39607 0.61633 -0.40819 0.61759 -0.42016 0.61507 C -0.42457 0.61402 -0.42819 0.60919 -0.43229 0.60688 C -0.44079 0.60226 -0.44898 0.59596 -0.45796 0.59281 C -0.47355 0.58777 -0.48205 0.58567 -0.49733 0.57664 C -0.503 0.57328 -0.50804 0.56782 -0.51386 0.56467 C -0.52032 0.5611 -0.52725 0.56026 -0.53355 0.55648 C -0.54552 0.54955 -0.55701 0.54115 -0.56835 0.53233 C -0.58032 0.5231 -0.58914 0.5168 -0.60016 0.50609 C -0.61764 0.48908 -0.62378 0.48404 -0.63638 0.46577 C -0.63906 0.46199 -0.64126 0.45758 -0.64394 0.4538 C -0.6463 0.45023 -0.6493 0.4475 -0.6515 0.44372 C -0.66851 0.4139 -0.65953 0.42944 -0.66662 0.40949 C -0.66898 0.40256 -0.67418 0.38933 -0.67418 0.38933 C -0.67465 0.38513 -0.67512 0.38114 -0.67575 0.37715 C -0.67607 0.37442 -0.67685 0.37169 -0.67717 0.36917 C -0.6778 0.36434 -0.67811 0.35972 -0.67874 0.35489 C -0.67906 0.35216 -0.67985 0.34964 -0.68016 0.34691 C -0.68126 0.34019 -0.68221 0.33347 -0.68331 0.32675 L -0.6863 0.30659 C -0.68678 0.30323 -0.68756 0.29987 -0.68772 0.29651 C -0.69008 0.26963 -0.68898 0.28433 -0.69087 0.2522 C -0.69024 0.2165 -0.69024 0.1808 -0.6893 0.14531 C -0.68914 0.14258 -0.68851 0.13985 -0.68772 0.13712 C -0.68567 0.13061 -0.68158 0.11885 -0.67717 0.11297 C -0.67544 0.11066 -0.67292 0.1094 -0.67118 0.10688 C -0.6693 0.10457 -0.66851 0.101 -0.66662 0.0989 C -0.66489 0.09701 -0.66252 0.09638 -0.66063 0.09491 C -0.65843 0.09302 -0.6567 0.0905 -0.65449 0.08882 C -0.65386 0.08819 -0.64284 0.08168 -0.63937 0.08084 C -0.63386 0.07916 -0.62835 0.07748 -0.62284 0.07664 C -0.61528 0.07559 -0.60772 0.07538 -0.60016 0.07475 C -0.58048 0.0695 -0.58441 0.07034 -0.55024 0.06467 L -0.53811 0.06257 C -0.52347 0.06047 -0.52363 0.06089 -0.50945 0.05858 C -0.50158 0.05732 -0.49733 0.05627 -0.48977 0.05459 C -0.47292 0.04325 -0.49418 0.05669 -0.47764 0.0485 C -0.47323 0.04619 -0.47087 0.04367 -0.46709 0.04031 C -0.46016 0.02645 -0.46221 0.03296 -0.45953 0.02226 C -0.46 0.01827 -0.45953 0.01365 -0.46095 0.01008 C -0.46252 0.0063 -0.47449 -0.00105 -0.47607 -0.00189 C -0.47953 -0.00378 -0.48315 -0.00462 -0.48678 -0.00588 C -0.51449 -0.01575 -0.48142 -0.00378 -0.51386 -0.01407 C -0.51953 -0.01575 -0.52489 -0.01827 -0.53055 -0.02016 C -0.53607 -0.02184 -0.54174 -0.02226 -0.54725 -0.02415 C -0.55528 -0.02688 -0.56315 -0.0315 -0.57134 -0.03423 C -0.58189 -0.03759 -0.5926 -0.03906 -0.60315 -0.04221 C -0.62583 -0.04914 -0.64819 -0.05859 -0.67118 -0.06447 C -0.73591 -0.08085 -0.67591 -0.06615 -0.72252 -0.07644 C -0.74914 -0.08232 -0.72914 -0.07917 -0.75433 -0.08253 C -0.77008 -0.08778 -0.76252 -0.08883 -0.77701 -0.08064 C -0.77843 -0.07644 -0.78032 -0.07266 -0.78158 -0.06846 C -0.7841 -0.05943 -0.78504 -0.05166 -0.78599 -0.04221 C -0.78709 -0.03276 -0.78914 -0.01407 -0.78914 -0.01407 C -0.78804 -0.00189 -0.78772 0.01029 -0.78599 0.02226 C -0.78567 0.02519 -0.78378 0.0275 -0.783 0.03023 C -0.78126 0.03611 -0.77937 0.04682 -0.77701 0.05249 C -0.77575 0.05543 -0.77402 0.05795 -0.77244 0.06047 C -0.77197 0.06383 -0.77197 0.06761 -0.77087 0.07055 C -0.76993 0.0737 -0.76772 0.0758 -0.76646 0.07874 C -0.7652 0.08126 -0.76457 0.0842 -0.76331 0.08672 C -0.76205 0.08966 -0.76016 0.09197 -0.7589 0.09491 C -0.75764 0.09743 -0.75701 0.10037 -0.75575 0.10289 C -0.75244 0.10961 -0.74615 0.12137 -0.74063 0.12704 C -0.72237 0.14657 -0.72331 0.14405 -0.69985 0.15728 C -0.69481 0.16022 -0.69008 0.16379 -0.68473 0.16547 C -0.68016 0.16673 -0.67559 0.16778 -0.67118 0.16946 C -0.6463 0.17807 -0.66583 0.17429 -0.63937 0.17744 C -0.62678 0.17618 -0.61402 0.17618 -0.60158 0.17345 C -0.59874 0.17282 -0.59622 0.17009 -0.59402 0.16736 C -0.58914 0.1619 -0.58331 0.15686 -0.58048 0.1493 C -0.57937 0.14657 -0.57859 0.14384 -0.57748 0.14132 C -0.57654 0.13922 -0.57528 0.13733 -0.57433 0.13523 C -0.56945 0.122 -0.5737 0.1283 -0.56993 0.12305 L -0.56079 0.12515 L -0.5578 0.11696 L -0.56678 0.11108 " pathEditMode="relative" ptsTypes="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2019-10-29T07:55:46Z</dcterms:modified>
  <dc:language>zh-TW</dc:language>
</cp:coreProperties>
</file>