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>
        <p:scale>
          <a:sx n="50" d="100"/>
          <a:sy n="50" d="100"/>
        </p:scale>
        <p:origin x="171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A8458-223E-4FC3-9D27-624369648410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0FCF2-7DEC-47FD-BCEE-8DE5F32917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00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FCF2-7DEC-47FD-BCEE-8DE5F329174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822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92480" y="838200"/>
            <a:ext cx="5669280" cy="1844040"/>
          </a:xfrm>
          <a:prstGeom prst="wedgeRoundRectCallout">
            <a:avLst>
              <a:gd name="adj1" fmla="val -37231"/>
              <a:gd name="adj2" fmla="val 82334"/>
              <a:gd name="adj3" fmla="val 16667"/>
            </a:avLst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000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234440" y="731520"/>
            <a:ext cx="2499120" cy="1661160"/>
          </a:xfrm>
          <a:prstGeom prst="wedgeEllipseCallout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4145280" y="731520"/>
            <a:ext cx="2000280" cy="1903320"/>
          </a:xfrm>
          <a:prstGeom prst="wedgeRectCallout">
            <a:avLst>
              <a:gd name="adj1" fmla="val -23119"/>
              <a:gd name="adj2" fmla="val 75311"/>
            </a:avLst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一鼓作氣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817680" y="815340"/>
            <a:ext cx="2057400" cy="1735680"/>
          </a:xfrm>
          <a:prstGeom prst="wedgeRoundRectCallout">
            <a:avLst>
              <a:gd name="adj1" fmla="val -21574"/>
              <a:gd name="adj2" fmla="val 88841"/>
              <a:gd name="adj3" fmla="val 16667"/>
            </a:avLst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50720" y="396240"/>
            <a:ext cx="3413280" cy="1844040"/>
          </a:xfrm>
          <a:prstGeom prst="wedgeEllipseCallout">
            <a:avLst>
              <a:gd name="adj1" fmla="val -15922"/>
              <a:gd name="adj2" fmla="val 773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  <a:p>
            <a:pPr algn="ctr"/>
            <a:r>
              <a:rPr lang="zh-TW" altLang="en-US"/>
              <a:t>小熊，那你呢？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5836920" y="396240"/>
            <a:ext cx="2849880" cy="1950720"/>
          </a:xfrm>
          <a:prstGeom prst="wedgeEllipseCallout">
            <a:avLst>
              <a:gd name="adj1" fmla="val -25111"/>
              <a:gd name="adj2" fmla="val 718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  <a:endParaRPr lang="zh-TW" altLang="en-US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740253" y="6963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248400" y="432000"/>
            <a:ext cx="3375120" cy="1823520"/>
          </a:xfrm>
          <a:prstGeom prst="wedgeRoundRectCallout">
            <a:avLst>
              <a:gd name="adj1" fmla="val -20833"/>
              <a:gd name="adj2" fmla="val 742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一時忘記</a:t>
            </a:r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339 -0.01638 L -0.09339 -0.01617 C -0.09843 -0.0189 -0.10315 -0.02331 -0.10851 -0.02394 C -0.11733 -0.0252 -0.1263 -0.02289 -0.13496 -0.02142 C -0.13764 -0.02121 -0.14016 -0.01995 -0.14252 -0.0189 C -0.14457 -0.01827 -0.1463 -0.01659 -0.14819 -0.01638 C -0.16583 -0.01491 -0.18347 -0.0147 -0.20111 -0.01386 C -0.21449 -0.00798 -0.19748 -0.01512 -0.22189 -0.00882 C -0.22709 -0.00756 -0.23701 -0.00378 -0.23701 -0.00357 L -0.93811 -0.04914 C -0.93874 -0.04074 -0.93922 -0.03234 -0.94 -0.02394 C -0.94048 -0.02058 -0.94158 -0.01743 -0.94189 -0.01386 C -0.94725 0.03843 -0.94111 -0.00483 -0.94567 0.02646 C -0.94504 0.03234 -0.94489 0.03822 -0.94378 0.0441 C -0.94095 0.06048 -0.94063 0.05586 -0.93622 0.0693 C -0.93559 0.07161 -0.93559 0.07475 -0.93433 0.07685 C -0.93181 0.08126 -0.92678 0.08273 -0.923 0.08441 C -0.91922 0.08357 -0.91544 0.08294 -0.91166 0.08189 C -0.90788 0.08042 -0.90032 0.07685 -0.90032 0.07706 C -0.88961 0.06237 -0.89827 0.07622 -0.89276 0.06174 C -0.89181 0.05901 -0.89008 0.0567 -0.88898 0.05418 C -0.88819 0.05166 -0.88851 0.0483 -0.88709 0.04662 C -0.8852 0.04389 -0.88205 0.04326 -0.87953 0.04158 C -0.86252 0.04326 -0.84473 0.03927 -0.82851 0.04662 C -0.81229 0.05376 -0.82111 0.05019 -0.80205 0.0567 L -0.79449 0.05922 C -0.79197 0.06006 -0.78929 0.06006 -0.78693 0.06174 C -0.78441 0.06342 -0.78205 0.0651 -0.77937 0.06678 C -0.77433 0.06951 -0.76992 0.07014 -0.76426 0.07182 L -0.74914 0.08189 C -0.74662 0.08357 -0.74394 0.08483 -0.74158 0.08693 C -0.7378 0.09029 -0.73465 0.09491 -0.73024 0.09701 C -0.72835 0.09785 -0.72646 0.09848 -0.72457 0.09953 C -0.71796 0.10289 -0.70992 0.10709 -0.70378 0.11213 C -0.70111 0.11423 -0.6989 0.11717 -0.69622 0.11969 C -0.69449 0.12137 -0.69244 0.12305 -0.69055 0.12473 C -0.68992 0.12725 -0.68914 0.12956 -0.68866 0.13229 C -0.68788 0.13964 -0.68819 0.14741 -0.68678 0.15497 C -0.6863 0.1577 -0.6841 0.1598 -0.683 0.16253 C -0.68221 0.16484 -0.68174 0.16757 -0.68111 0.17009 C -0.68174 0.17429 -0.68189 0.17849 -0.683 0.18269 C -0.68426 0.18668 -0.69008 0.1955 -0.69244 0.19781 C -0.69418 0.19928 -0.70457 0.20222 -0.70567 0.20285 C -0.70961 0.20432 -0.71323 0.20621 -0.71701 0.20789 C -0.7378 0.21692 -0.70646 0.20222 -0.72835 0.21545 C -0.73213 0.21755 -0.73969 0.22049 -0.73969 0.2207 C -0.74977 0.21965 -0.76 0.22007 -0.76992 0.21797 C -0.77591 0.21671 -0.78126 0.2123 -0.78693 0.21041 C -0.79181 0.20873 -0.80804 0.2039 -0.81339 0.20033 C -0.81591 0.19865 -0.81843 0.19676 -0.82095 0.19529 C -0.82489 0.19298 -0.8304 0.19151 -0.83418 0.19025 C -0.84189 0.18332 -0.83922 0.185 -0.84929 0.18017 C -0.85307 0.17828 -0.85717 0.17744 -0.86063 0.17513 C -0.86315 0.17345 -0.86583 0.17177 -0.86819 0.17009 C -0.87024 0.16841 -0.87197 0.16631 -0.87386 0.16505 C -0.87575 0.16379 -0.8778 0.16358 -0.87953 0.16253 C -0.88158 0.16106 -0.88315 0.15833 -0.8852 0.15749 C -0.89339 0.15413 -0.90158 0.15497 -0.90977 0.15497 L -0.90977 0.15518 L -0.9041 0.14741 " pathEditMode="relative" rAng="0" ptsTypes="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614" y="102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27</Words>
  <Application>Microsoft Office PowerPoint</Application>
  <PresentationFormat>自訂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2019-10-29T07:54:14Z</dcterms:modified>
  <dc:language>zh-TW</dc:language>
</cp:coreProperties>
</file>