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5615D-1395-4AFF-91A2-F6031C0E4448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85F00-F299-44D5-B1EB-27B20478E8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866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85F00-F299-44D5-B1EB-27B20478E85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38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74240" y="1092240"/>
            <a:ext cx="7748905" cy="2057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/>
          </a:p>
          <a:p>
            <a:pPr algn="ctr"/>
            <a:r>
              <a:rPr lang="zh-TW" altLang="en-US" sz="4000" dirty="0"/>
              <a:t>你們知道</a:t>
            </a:r>
            <a:r>
              <a:rPr lang="zh-TW" altLang="en-US" sz="4000" dirty="0" smtClean="0"/>
              <a:t>「飛」</a:t>
            </a:r>
            <a:r>
              <a:rPr lang="zh-TW" altLang="en-US" sz="4000" dirty="0"/>
              <a:t>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740" y="306036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432381" y="985080"/>
            <a:ext cx="2697480" cy="16747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3200" dirty="0" smtClean="0"/>
              <a:t>飛鵬之問</a:t>
            </a:r>
            <a:endParaRPr lang="zh-TW" altLang="en-US" sz="3200" dirty="0"/>
          </a:p>
        </p:txBody>
      </p:sp>
      <p:sp>
        <p:nvSpPr>
          <p:cNvPr id="6" name="雲朵形圖說文字 5"/>
          <p:cNvSpPr/>
          <p:nvPr/>
        </p:nvSpPr>
        <p:spPr>
          <a:xfrm>
            <a:off x="4442640" y="716280"/>
            <a:ext cx="2368920" cy="21776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dirty="0" smtClean="0"/>
              <a:t>飛沫</a:t>
            </a:r>
            <a:r>
              <a:rPr lang="zh-TW" altLang="en-US" sz="2400" dirty="0"/>
              <a:t>傳染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7330440" y="855540"/>
            <a:ext cx="2643505" cy="1933800"/>
          </a:xfrm>
          <a:prstGeom prst="wedgeRectCallout">
            <a:avLst>
              <a:gd name="adj1" fmla="val -28904"/>
              <a:gd name="adj2" fmla="val 65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3600" dirty="0" smtClean="0"/>
              <a:t>飛逢隨風</a:t>
            </a:r>
            <a:endParaRPr lang="zh-TW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74520" y="2484360"/>
            <a:ext cx="3338640" cy="4679640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sp>
        <p:nvSpPr>
          <p:cNvPr id="2" name="橢圓形圖說文字 1"/>
          <p:cNvSpPr/>
          <p:nvPr/>
        </p:nvSpPr>
        <p:spPr>
          <a:xfrm>
            <a:off x="2362200" y="792480"/>
            <a:ext cx="2668080" cy="16918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/>
              <a:t>小熊，那你呢？</a:t>
            </a:r>
            <a:endParaRPr lang="zh-TW" altLang="en-US" dirty="0"/>
          </a:p>
        </p:txBody>
      </p:sp>
      <p:sp>
        <p:nvSpPr>
          <p:cNvPr id="3" name="雲朵形圖說文字 2"/>
          <p:cNvSpPr/>
          <p:nvPr/>
        </p:nvSpPr>
        <p:spPr>
          <a:xfrm>
            <a:off x="6233160" y="502920"/>
            <a:ext cx="3108960" cy="19814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080625" y="5234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598920" y="756120"/>
            <a:ext cx="2668080" cy="16918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飛機上天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637 0.00441 L -0.19637 0.00441 C -0.20204 0.00357 -0.20771 0.00378 -0.21307 0.00231 C -0.21669 0.00126 -0.21952 -0.00546 -0.2222 -0.00777 C -0.22346 -0.00903 -0.22519 -0.00903 -0.22661 -0.00987 C -0.23228 -0.00903 -0.23779 -0.00861 -0.2433 -0.00777 C -0.24629 -0.00735 -0.24929 -0.00567 -0.25244 -0.00567 C -0.26456 -0.00567 -0.27653 -0.00714 -0.28866 -0.00777 C -0.30047 -0.01092 -0.29795 -0.01029 -0.31433 -0.01386 C -0.33212 -0.01764 -0.31811 -0.01407 -0.33244 -0.01785 C -0.337 -0.02184 -0.33779 -0.02289 -0.34314 -0.02583 C -0.34456 -0.02667 -0.34614 -0.02709 -0.34755 -0.02793 C -0.34976 -0.02919 -0.35165 -0.03087 -0.3537 -0.03192 C -0.35669 -0.03381 -0.36299 -0.0357 -0.36582 -0.03591 C -0.37732 -0.03717 -0.38897 -0.03738 -0.40047 -0.03801 C -0.40204 -0.03864 -0.40346 -0.03969 -0.40503 -0.04011 C -0.42299 -0.04473 -0.42425 -0.0441 -0.44283 -0.04599 L -0.5033 -0.0441 C -0.50598 -0.04389 -0.50834 -0.04242 -0.51086 -0.042 C -0.52724 -0.03969 -0.54692 -0.0378 -0.56377 -0.03591 C -0.56582 -0.03528 -0.56787 -0.03465 -0.56992 -0.03402 C -0.57133 -0.03339 -0.57275 -0.03213 -0.57433 -0.03192 C -0.58047 -0.03087 -0.58645 -0.03087 -0.59259 -0.03003 C -0.59559 -0.0294 -0.59858 -0.02856 -0.60157 -0.02793 C -0.60566 -0.02709 -0.60976 -0.02688 -0.6137 -0.02583 C -0.61574 -0.02541 -0.61779 -0.02436 -0.61968 -0.02394 C -0.62283 -0.0231 -0.62582 -0.02268 -0.62881 -0.02184 C -0.63086 -0.02142 -0.63291 -0.02037 -0.6348 -0.01995 C -0.63732 -0.01911 -0.64 -0.01869 -0.64236 -0.01785 C -0.6444 -0.01722 -0.64645 -0.01638 -0.6485 -0.01575 C -0.65149 -0.01512 -0.65464 -0.0147 -0.65748 -0.01386 C -0.66063 -0.01281 -0.66362 -0.01113 -0.66661 -0.00987 L -0.67118 -0.00777 C -0.67259 -0.00714 -0.67417 -0.00609 -0.67574 -0.00567 L -0.68771 -0.00378 C -0.68929 -0.00315 -0.6907 -0.00231 -0.69228 -0.00168 C -0.70173 0.00147 -0.70692 0.00105 -0.71795 0.00231 C -0.73291 0.00735 -0.72 0.00357 -0.74976 0.0063 C -0.75527 0.00693 -0.76078 0.00777 -0.76645 0.0084 C -0.78661 0.00777 -0.80677 0.00882 -0.82692 0.0063 C -0.83196 0.00567 -0.83118 -0.0021 -0.83291 -0.00567 C -0.83417 -0.00819 -0.83606 -0.00966 -0.83748 -0.01176 C -0.83905 -0.01428 -0.84015 -0.01743 -0.84204 -0.01995 C -0.84488 -0.02373 -0.8474 -0.02436 -0.85102 -0.02583 L -0.85858 -0.02394 C -0.86157 -0.0231 -0.86472 -0.02268 -0.86771 -0.02184 C -0.86976 -0.02142 -0.87165 -0.02058 -0.8737 -0.01995 C -0.88299 -0.01176 -0.87322 -0.01932 -0.88425 -0.01386 C -0.88866 -0.01155 -0.89118 -0.00903 -0.89496 -0.00567 C -0.89937 0.00336 -0.90078 0.00378 -0.90252 0.01239 C -0.90314 0.01575 -0.90346 0.01911 -0.90393 0.02247 C -0.90283 0.04431 -0.9085 0.06804 -0.89795 0.08505 C -0.89653 0.08715 -0.89511 0.08946 -0.89338 0.09093 C -0.89212 0.09219 -0.89039 0.09219 -0.88881 0.09303 C -0.88677 0.09429 -0.88456 0.09533 -0.88283 0.09701 C -0.87291 0.10646 -0.88346 0.10079 -0.8737 0.1052 C -0.85889 0.10394 -0.85118 0.1052 -0.83889 0.101 C -0.83511 0.09974 -0.83307 0.09848 -0.82992 0.09513 C -0.82818 0.09324 -0.82692 0.09072 -0.82535 0.08904 C -0.82393 0.08736 -0.8222 0.08652 -0.82078 0.08505 C -0.81921 0.08316 -0.81795 0.08085 -0.81622 0.07896 C -0.81433 0.07665 -0.81196 0.07518 -0.81023 0.07287 C -0.8085 0.07056 -0.79984 0.05376 -0.79968 0.05271 C -0.79763 0.04431 -0.79905 0.04851 -0.79511 0.04053 C -0.79464 0.03801 -0.79417 0.03528 -0.79354 0.03255 C -0.79275 0.02856 -0.79055 0.02037 -0.79055 0.02037 C -0.79102 0.01113 -0.79133 0.00168 -0.79212 -0.00777 C -0.79228 -0.00987 -0.79322 -0.01176 -0.79354 -0.01386 C -0.79417 -0.01638 -0.79433 -0.01932 -0.79511 -0.02184 C -0.7959 -0.02415 -0.79716 -0.02604 -0.79811 -0.02793 C -0.8 -0.0315 -0.80425 -0.03927 -0.80724 -0.042 C -0.8085 -0.04326 -0.81023 -0.04347 -0.81181 -0.0441 C -0.85417 -0.04053 -0.82078 -0.04515 -0.84803 -0.03801 C -0.85055 -0.03738 -0.85307 -0.03696 -0.85559 -0.03591 C -0.85874 -0.03486 -0.86472 -0.03192 -0.86472 -0.03192 C -0.86771 -0.02793 -0.87244 -0.0252 -0.8737 -0.01995 C -0.87417 -0.01785 -0.87433 -0.01554 -0.87527 -0.01386 C -0.877 -0.01008 -0.87937 -0.00714 -0.88126 -0.00378 C -0.89653 0.02415 -0.88252 -0.00252 -0.88881 0.01449 C -0.8896 0.01659 -0.89102 0.01827 -0.89181 0.02037 C -0.89259 0.02226 -0.89275 0.02457 -0.89338 0.02646 C -0.89527 0.03318 -0.89779 0.0399 -0.89937 0.04662 C -0.9 0.04872 -0.90031 0.05082 -0.90094 0.05271 C -0.90189 0.05544 -0.90314 0.05796 -0.90393 0.06069 C -0.90456 0.06279 -0.90503 0.06468 -0.90551 0.06678 C -0.90818 0.08022 -0.90818 0.08127 -0.91007 0.09303 C -0.90944 0.09974 -0.9096 0.10667 -0.9085 0.11318 C -0.90803 0.11549 -0.90661 0.11717 -0.90551 0.11927 C -0.90314 0.12368 -0.89984 0.12998 -0.89637 0.13334 C -0.89401 0.13565 -0.89133 0.13712 -0.88881 0.13943 C -0.87307 0.15392 -0.88252 0.14993 -0.86913 0.1535 C -0.86834 0.15329 -0.857 0.15035 -0.85559 0.14951 C -0.84015 0.13922 -0.85842 0.14636 -0.84346 0.14132 C -0.8359 0.13124 -0.84267 0.13817 -0.83291 0.13334 C -0.82818 0.13103 -0.82377 0.12641 -0.81937 0.12326 C -0.81527 0.12032 -0.81102 0.11822 -0.80724 0.11528 C -0.80472 0.11318 -0.80204 0.1115 -0.79968 0.10919 C -0.79055 0.10016 -0.79968 0.1052 -0.79055 0.101 C -0.7885 0.09911 -0.78629 0.09743 -0.78456 0.09513 C -0.78283 0.09261 -0.78189 0.08925 -0.78 0.08694 C -0.77826 0.08505 -0.7759 0.08421 -0.77401 0.08295 C -0.77149 0.07896 -0.76897 0.07476 -0.76645 0.07077 C -0.76456 0.06804 -0.76204 0.06594 -0.76031 0.06279 C -0.75937 0.06111 -0.75952 0.05859 -0.75889 0.0567 C -0.75795 0.0546 -0.75653 0.05292 -0.75574 0.05061 C -0.75448 0.04683 -0.75275 0.03864 -0.75275 0.03864 C -0.75322 0.02919 -0.75307 0.01974 -0.75433 0.01029 C -0.75464 0.00798 -0.75669 0.00651 -0.75732 0.00441 C -0.75811 0.00168 -0.75795 -0.00126 -0.75889 -0.00378 C -0.75952 -0.00588 -0.7611 -0.00756 -0.76189 -0.00987 C -0.76503 -0.01932 -0.76425 -0.02961 -0.77401 -0.03402 L -0.78299 -0.03801 C -0.79212 -0.03738 -0.80126 -0.03717 -0.81023 -0.03591 C -0.81181 -0.0357 -0.81322 -0.03444 -0.8148 -0.03402 C -0.81779 -0.03318 -0.82078 -0.03276 -0.82377 -0.03192 C -0.82535 -0.0315 -0.82677 -0.03045 -0.82834 -0.03003 C -0.83133 -0.02898 -0.83448 -0.02856 -0.83748 -0.02793 C -0.85748 -0.01449 -0.83244 -0.03087 -0.84803 -0.02184 C -0.85007 -0.02079 -0.85196 -0.0189 -0.85401 -0.01785 C -0.85606 -0.0168 -0.85811 -0.0168 -0.86015 -0.01575 C -0.86598 -0.01302 -0.86803 -0.00966 -0.8737 -0.00567 C -0.87622 -0.0042 -0.87889 -0.00336 -0.88126 -0.00168 C -0.88393 3.09534E-6 -0.88614 0.00273 -0.88881 0.00441 C -0.89181 0.00609 -0.89496 0.00693 -0.89795 0.0084 C -0.90236 0.0105 -0.9074 0.01323 -0.91149 0.01638 C -0.91307 0.01764 -0.91448 0.01932 -0.91606 0.02037 C -0.91748 0.02142 -0.91921 0.02142 -0.92063 0.02247 C -0.92488 0.0252 -0.92629 0.02814 -0.9296 0.03255 C -0.9307 0.03591 -0.93196 0.03927 -0.93275 0.04263 C -0.93385 0.04788 -0.93574 0.0588 -0.93574 0.0588 C -0.93527 0.06342 -0.93511 0.06825 -0.93417 0.07287 C -0.93354 0.07644 -0.93212 0.07959 -0.93118 0.08295 C -0.93055 0.08484 -0.93023 0.08694 -0.9296 0.08904 C -0.92866 0.0924 -0.92755 0.09575 -0.92661 0.09911 C -0.92614 0.101 -0.92614 0.10352 -0.92519 0.1052 C -0.92393 0.10709 -0.92189 0.10751 -0.92063 0.10919 C -0.91889 0.1115 -0.91779 0.11486 -0.91606 0.11717 C -0.9148 0.11885 -0.91322 0.12011 -0.91149 0.12116 C -0.90393 0.1262 -0.90519 0.12431 -0.89795 0.12725 C -0.8948 0.12851 -0.88881 0.13124 -0.88881 0.13124 C -0.87826 0.13061 -0.86771 0.1304 -0.85716 0.12935 C -0.85149 0.12872 -0.83811 0.12011 -0.8359 0.11927 C -0.83244 0.1178 -0.82 0.11339 -0.81622 0.11108 C -0.81007 0.10751 -0.80425 0.1031 -0.79811 0.09911 L -0.79212 0.09513 C -0.79007 0.09366 -0.78771 0.09303 -0.78598 0.09093 C -0.77039 0.07014 -0.79165 0.09785 -0.777 0.08085 C -0.77322 0.07665 -0.76913 0.07056 -0.76645 0.06489 C -0.76519 0.06216 -0.76456 0.05943 -0.7633 0.0567 C -0.76094 0.05103 -0.75716 0.04536 -0.75433 0.04053 C -0.75322 0.03654 -0.75212 0.03255 -0.75133 0.02856 C -0.74787 0.01344 -0.74834 0.00294 -0.75133 -0.01575 C -0.75196 -0.02058 -0.7559 -0.02352 -0.75732 -0.02793 C -0.7611 -0.04074 -0.75842 -0.03549 -0.76488 -0.0441 C -0.76535 -0.04683 -0.76535 -0.04977 -0.76645 -0.05208 C -0.7674 -0.0546 -0.7696 -0.05607 -0.77086 -0.05817 C -0.77212 -0.06006 -0.77291 -0.06216 -0.77401 -0.06426 C -0.77448 -0.06699 -0.77448 -0.06972 -0.77543 -0.07224 C -0.77653 -0.07518 -0.77858 -0.0777 -0.78 -0.08043 C -0.7811 -0.08232 -0.7822 -0.08421 -0.78299 -0.08631 C -0.78598 -0.0945 -0.78535 -0.09828 -0.79055 -0.10458 C -0.79275 -0.1071 -0.79559 -0.10878 -0.79811 -0.11067 C -0.80173 -0.11298 -0.80629 -0.11487 -0.81023 -0.11655 C -0.81527 -0.11592 -0.82031 -0.11592 -0.82535 -0.11466 C -0.82818 -0.11382 -0.83889 -0.10836 -0.84204 -0.10647 C -0.84409 -0.10521 -0.84598 -0.10353 -0.84803 -0.10248 C -0.85102 -0.10101 -0.85417 -0.10017 -0.85716 -0.09849 C -0.86488 -0.09408 -0.87905 -0.08253 -0.88425 -0.07833 C -0.897 -0.06846 -0.8937 -0.07161 -0.90692 -0.06027 C -0.91007 -0.05754 -0.91354 -0.05544 -0.91606 -0.05208 L -0.93574 -0.02583 C -0.93968 -0.02058 -0.94409 -0.01554 -0.94787 -0.00987 C -0.95133 -0.00441 -0.95464 0.00126 -0.95842 0.0063 C -0.9622 0.01134 -0.96692 0.01512 -0.97055 0.02037 C -0.97401 0.02583 -0.97622 0.03276 -0.97952 0.03864 C -1.00236 0.07917 -0.97716 0.02961 -0.99464 0.06489 C -0.99826 0.08862 -0.99354 0.06384 -0.99921 0.08085 C -1.00204 0.08946 -1.00204 0.09282 -1.00377 0.101 C -1.00425 0.1031 -1.00472 0.1052 -1.00519 0.10709 C -1.00472 0.12326 -1.00614 0.13964 -1.00377 0.1556 C -1.00314 0.15917 -0.99401 0.17765 -0.99007 0.18374 C -0.98881 0.18584 -0.9874 0.18815 -0.98566 0.18983 C -0.98236 0.19298 -0.97874 0.19424 -0.97496 0.19592 L -0.9296 0.19382 C -0.92566 0.19361 -0.92157 0.19277 -0.91763 0.19172 C -0.91244 0.19067 -0.90252 0.18773 -0.90252 0.18773 C -0.89795 0.18374 -0.89732 0.18269 -0.89181 0.17975 C -0.89039 0.17891 -0.88881 0.1787 -0.8874 0.17765 C -0.87952 0.1724 -0.87307 0.16484 -0.86614 0.15749 C -0.8611 0.15224 -0.85606 0.14678 -0.85102 0.14132 L -0.84346 0.13334 C -0.84047 0.12662 -0.83858 0.11864 -0.83448 0.11318 C -0.8307 0.10814 -0.82645 0.10331 -0.82377 0.09701 C -0.82252 0.09387 -0.82204 0.0903 -0.82078 0.08694 C -0.81543 0.07245 -0.82015 0.09051 -0.8148 0.07287 C -0.81354 0.06888 -0.81291 0.06468 -0.81181 0.06069 C -0.8107 0.05733 -0.80944 0.05418 -0.80866 0.05061 C -0.8074 0.0441 -0.80566 0.03045 -0.80566 0.03045 C -0.80582 0.02835 -0.8074 0.00357 -0.80866 -0.00168 C -0.80976 -0.00609 -0.81212 -0.00966 -0.81322 -0.01386 C -0.81889 -0.03339 -0.81244 -0.02289 -0.82078 -0.03402 C -0.82126 -0.03591 -0.82141 -0.03822 -0.82236 -0.04011 C -0.82472 -0.04473 -0.82803 -0.04704 -0.83133 -0.05019 C -0.83196 -0.05208 -0.83196 -0.05439 -0.83291 -0.05607 C -0.83937 -0.06699 -0.85716 -0.05712 -0.86157 -0.05607 C -0.86425 -0.05565 -0.86944 -0.05355 -0.87228 -0.05208 C -0.8748 -0.05082 -0.87732 -0.04977 -0.87984 -0.04809 C -0.88141 -0.04704 -0.88267 -0.04515 -0.88425 -0.0441 C -0.88897 -0.04053 -0.89574 -0.03633 -0.90094 -0.03402 C -0.90299 -0.03318 -0.90503 -0.03255 -0.90692 -0.03192 C -0.91007 -0.02919 -0.91291 -0.02625 -0.91606 -0.02394 C -0.91905 -0.02163 -0.92236 -0.02016 -0.92519 -0.01785 C -0.92787 -0.01554 -0.93007 -0.01239 -0.93275 -0.00987 C -0.93559 -0.00693 -0.93889 -0.00462 -0.94173 -0.00168 C -0.94661 0.00315 -0.95433 0.01218 -0.95842 0.01848 C -0.96393 0.02709 -0.96897 0.03444 -0.97196 0.04473 C -0.97322 0.04851 -0.97496 0.0567 -0.97496 0.0567 C -0.97244 0.10037 -0.97669 0.07014 -0.97055 0.09093 C -0.96929 0.09492 -0.96881 0.09932 -0.9674 0.1031 C -0.96488 0.11003 -0.96031 0.11591 -0.95842 0.12326 C -0.95795 0.12536 -0.95779 0.12746 -0.95685 0.12935 C -0.95574 0.13166 -0.9537 0.13313 -0.95228 0.13544 C -0.9485 0.14153 -0.95023 0.14216 -0.94472 0.14741 C -0.94299 0.14909 -0.94078 0.15014 -0.93874 0.1514 C -0.93527 0.1535 -0.93181 0.15623 -0.92818 0.15749 C -0.92425 0.15896 -0.92015 0.15875 -0.91606 0.15959 L -0.90551 0.16148 C -0.90252 0.16211 -0.89952 0.16295 -0.89637 0.16358 C -0.89307 0.16421 -0.87464 0.16652 -0.8707 0.16757 C -0.86661 0.16862 -0.86267 0.17051 -0.85858 0.17156 C -0.85511 0.17261 -0.85149 0.17282 -0.84803 0.17366 C -0.83842 0.17555 -0.84094 0.17492 -0.83291 0.17765 C -0.8244 0.17702 -0.81574 0.17681 -0.80724 0.17576 C -0.80519 0.17534 -0.80299 0.17492 -0.8011 0.17366 C -0.79937 0.17219 -0.79826 0.16946 -0.79669 0.16757 C -0.79464 0.16547 -0.79259 0.16358 -0.79055 0.16148 C -0.7896 0.15896 -0.78881 0.15602 -0.78755 0.1535 C -0.78629 0.15119 -0.78409 0.14993 -0.78299 0.14741 C -0.78157 0.14447 -0.78094 0.14069 -0.78 0.13733 C -0.77228 0.10898 -0.78141 0.14027 -0.77401 0.11528 C -0.76929 0.0714 -0.76992 0.08883 -0.77244 0.02856 C -0.77259 0.02583 -0.77433 0.01218 -0.77543 0.0084 C -0.77622 0.00546 -0.77779 0.00315 -0.77842 0.00021 C -0.78677 -0.03297 -0.77685 0.00126 -0.78299 -0.03192 C -0.78362 -0.03486 -0.78519 -0.03717 -0.78598 -0.04011 C -0.78866 -0.04809 -0.78614 -0.0462 -0.79212 -0.05418 C -0.79574 -0.05901 -0.79685 -0.05775 -0.8011 -0.06027 C -0.8033 -0.06132 -0.80519 -0.06279 -0.80724 -0.06426 C -0.8107 -0.06384 -0.82881 -0.06342 -0.8359 -0.06027 C -0.83811 -0.05922 -0.83984 -0.05712 -0.84204 -0.05607 C -0.85543 -0.05019 -0.84488 -0.06027 -0.86314 -0.04809 C -0.86519 -0.04683 -0.86708 -0.04515 -0.86913 -0.0441 C -0.8737 -0.04179 -0.87889 -0.04158 -0.88283 -0.03801 C -0.88425 -0.03675 -0.88566 -0.03486 -0.8874 -0.03402 C -0.88929 -0.03297 -0.89133 -0.03276 -0.89338 -0.03192 C -0.89496 -0.03129 -0.89637 -0.03066 -0.89795 -0.03003 C -0.89937 -0.0273 -0.90126 -0.02478 -0.90252 -0.02184 C -0.90425 -0.01764 -0.90755 -0.00378 -0.9085 0.00021 L -0.91149 0.01239 C -0.91433 0.06552 -0.9148 0.06195 -0.91149 0.14132 C -0.91133 0.14531 -0.90677 0.15203 -0.90551 0.1556 C -0.90472 0.15749 -0.90488 0.1598 -0.90393 0.16148 C -0.90283 0.164 -0.9011 0.16568 -0.89937 0.16757 C -0.89401 0.17387 -0.89354 0.17345 -0.8874 0.17765 C -0.86976 0.17702 -0.85196 0.17744 -0.83448 0.17576 C -0.83165 0.17534 -0.82929 0.17303 -0.82692 0.17156 C -0.80787 0.16043 -0.83574 0.17555 -0.81322 0.16358 C -0.81181 0.16148 -0.81039 0.15938 -0.80866 0.15749 C -0.80488 0.15308 -0.8011 0.15098 -0.79811 0.14552 C -0.79685 0.143 -0.79622 0.14006 -0.79511 0.13733 C -0.79196 0.12977 -0.7907 0.13061 -0.78755 0.12116 C -0.78629 0.11738 -0.78566 0.11318 -0.78456 0.10919 C -0.78314 0.10436 -0.78126 0.09995 -0.78 0.09513 C -0.77874 0.09051 -0.77448 0.06867 -0.77401 0.06489 C -0.77322 0.05943 -0.77291 0.05397 -0.77244 0.04872 C -0.77291 0.02793 -0.77275 0.00693 -0.77401 -0.01386 C -0.77417 -0.01806 -0.77622 -0.02184 -0.777 -0.02583 C -0.78173 -0.05082 -0.77433 -0.02688 -0.78299 -0.04599 C -0.79102 -0.06384 -0.78456 -0.05208 -0.79055 -0.06825 C -0.79133 -0.07035 -0.79259 -0.07224 -0.79354 -0.07434 C -0.79511 -0.0777 -0.79653 -0.08106 -0.79811 -0.08442 C -0.79905 -0.08652 -0.80031 -0.08841 -0.8011 -0.09051 C -0.81291 -0.11802 -0.79433 -0.0777 -0.80866 -0.10647 C -0.81039 -0.10983 -0.81133 -0.11361 -0.81322 -0.11655 C -0.81448 -0.11844 -0.81622 -0.11928 -0.81779 -0.12054 C -0.82236 -0.11991 -0.82692 -0.1197 -0.83133 -0.11865 C -0.83527 -0.11781 -0.83842 -0.11466 -0.84204 -0.11256 C -0.84346 -0.11172 -0.84519 -0.11151 -0.84645 -0.11067 C -0.85905 -0.10122 -0.85196 -0.10563 -0.86015 -0.09639 C -0.86204 -0.09429 -0.8644 -0.09282 -0.86614 -0.09051 C -0.86803 -0.08799 -0.86897 -0.08463 -0.8707 -0.08232 C -0.87307 -0.07938 -0.8759 -0.07707 -0.87826 -0.07434 C -0.88535 -0.06573 -0.89937 -0.04452 -0.90252 -0.03801 C -0.90393 -0.03507 -0.91889 -0.00504 -0.92204 0.00441 C -0.92645 0.01701 -0.9296 0.03024 -0.93417 0.04263 L -0.93716 0.05061 C -0.93937 0.06489 -0.93795 0.05754 -0.94173 0.07287 L -0.9433 0.07896 C -0.94283 0.08421 -0.94283 0.08988 -0.94173 0.09513 C -0.94078 0.09953 -0.93433 0.10667 -0.93275 0.10919 C -0.93149 0.11108 -0.93102 0.11339 -0.9296 0.11528 C -0.92834 0.11696 -0.92645 0.11759 -0.92519 0.11927 C -0.91779 0.12767 -0.92015 0.12809 -0.91149 0.13544 C -0.89385 0.15035 -0.91055 0.13376 -0.89496 0.14552 C -0.89275 0.14699 -0.89102 0.14993 -0.88881 0.1514 C -0.86661 0.16799 -0.89228 0.14573 -0.87669 0.15959 C -0.87165 0.15896 -0.86645 0.15959 -0.86157 0.15749 C -0.85811 0.15602 -0.85259 0.14951 -0.85259 0.14951 C -0.85149 0.14741 -0.85086 0.1451 -0.8496 0.14342 C -0.84818 0.14174 -0.84614 0.14132 -0.84503 0.13943 C -0.84409 0.13775 -0.84425 0.13523 -0.84346 0.13334 C -0.8422 0.1304 -0.84047 0.12809 -0.83889 0.12536 C -0.8337 0.11528 -0.83212 0.11045 -0.82992 0.09513 L -0.82692 0.07497 C -0.8274 0.06153 -0.82708 0.04788 -0.82834 0.03465 C -0.82866 0.03213 -0.83055 0.03066 -0.83133 0.02856 C -0.83259 0.02541 -0.83543 0.01365 -0.83748 0.01029 C -0.83858 0.00861 -0.84031 0.00735 -0.84204 0.0063 C -0.84677 0.00357 -0.85212 0.00189 -0.85716 0.00021 C -0.86157 0.00126 -0.87039 0.00252 -0.87527 0.00441 C -0.87826 0.00546 -0.88126 0.00735 -0.88425 0.0084 C -0.88629 0.00903 -0.88834 0.00966 -0.89039 0.01029 C -0.89338 0.01155 -0.89937 0.01449 -0.89937 0.01449 C -0.90094 0.01638 -0.90283 0.01806 -0.90393 0.02037 C -0.90488 0.02226 -0.90519 0.02436 -0.90551 0.02646 C -0.90629 0.03381 -0.90645 0.04137 -0.90692 0.04872 C -0.90551 0.05943 -0.90535 0.07077 -0.90252 0.08085 C -0.90063 0.08715 -0.89653 0.09177 -0.89338 0.09701 C -0.89149 0.10037 -0.8896 0.10415 -0.8874 0.10709 C -0.88377 0.11192 -0.87968 0.11591 -0.87669 0.12116 C -0.87527 0.12389 -0.87401 0.12683 -0.87228 0.12935 C -0.87149 0.13019 -0.8633 0.13817 -0.86157 0.13943 C -0.86015 0.14027 -0.85858 0.14069 -0.85716 0.14132 C -0.85417 0.14069 -0.84818 0.13943 -0.84503 0.13733 C -0.84346 0.13628 -0.84204 0.1346 -0.84047 0.13334 C -0.83952 0.12935 -0.83811 0.12536 -0.83748 0.12116 C -0.83496 0.10436 -0.83574 0.08547 -0.83748 0.06888 C -0.83826 0.06111 -0.8411 0.05544 -0.84346 0.04872 C -0.84551 0.04263 -0.8474 0.03654 -0.8496 0.03045 C -0.85086 0.02667 -0.85669 0.01134 -0.85858 0.01029 L -0.86314 0.0084 C -0.86409 0.0084 -0.88299 0.00903 -0.88881 0.01239 C -0.91023 0.02499 -0.88692 0.01428 -0.90094 0.02037 C -0.90252 0.02457 -0.90456 0.02814 -0.90551 0.03255 C -0.9085 0.04578 -0.90645 0.05502 -0.90393 0.06888 C -0.9033 0.07287 -0.9022 0.07707 -0.90094 0.08085 C -0.89543 0.09722 -0.89811 0.08547 -0.89039 0.09911 C -0.88897 0.10142 -0.88866 0.10478 -0.8874 0.10709 C -0.88346 0.11423 -0.87984 0.11507 -0.8737 0.11927 C -0.86866 0.11864 -0.86362 0.11864 -0.85858 0.11717 C -0.85685 0.11675 -0.85574 0.11402 -0.85401 0.11318 C -0.85212 0.11213 -0.85007 0.11192 -0.84803 0.11108 C -0.84598 0.10919 -0.84377 0.10751 -0.84204 0.1052 C -0.84063 0.10331 -0.84015 0.101 -0.83889 0.09911 C -0.83763 0.0968 -0.8359 0.09513 -0.83448 0.09303 C -0.83385 0.0903 -0.83354 0.08757 -0.83291 0.08505 C -0.83244 0.08295 -0.83133 0.08106 -0.83133 0.07896 C -0.83133 0.07476 -0.83149 0.07056 -0.83291 0.06678 C -0.83811 0.05313 -0.84267 0.05103 -0.8496 0.04053 C -0.8507 0.03885 -0.85118 0.03612 -0.85259 0.03465 C -0.85637 0.03003 -0.86472 0.02247 -0.86472 0.02247 C -0.87322 0.02373 -0.88189 0.02457 -0.89039 0.02646 C -0.89354 0.0273 -0.89637 0.02898 -0.89937 0.03045 C -0.90393 0.03276 -0.90881 0.03549 -0.91307 0.03864 C -0.91464 0.0399 -0.91606 0.04137 -0.91763 0.04263 C -0.91858 0.04662 -0.92031 0.0504 -0.92063 0.05481 C -0.92126 0.06552 -0.91984 0.06783 -0.91606 0.07497 C -0.91464 0.0777 -0.91338 0.08064 -0.91149 0.08295 C -0.90976 0.08526 -0.90755 0.08694 -0.90551 0.08904 C -0.90393 0.0903 -0.90267 0.09219 -0.90094 0.09303 C -0.897 0.09492 -0.89291 0.09575 -0.88881 0.09701 C -0.87527 0.09638 -0.86157 0.09785 -0.84803 0.09513 C -0.8444 0.09429 -0.83889 0.08694 -0.83889 0.08694 C -0.84047 0.08568 -0.8422 0.08463 -0.84346 0.08295 C -0.85354 0.06951 -0.83889 0.08358 -0.85102 0.07287 C -0.85212 0.07077 -0.85275 0.06846 -0.85401 0.06678 C -0.85937 0.06069 -0.86189 0.05901 -0.86771 0.0567 C -0.86976 0.05607 -0.87181 0.05544 -0.8737 0.05481 C -0.87527 0.05418 -0.87669 0.05313 -0.87826 0.05271 C -0.88126 0.05187 -0.88425 0.05124 -0.8874 0.05061 C -0.89433 0.04935 -0.90141 0.04746 -0.9085 0.04662 C -0.93228 0.04431 -0.92157 0.04578 -0.94031 0.04263 L -0.95086 0.04473 C -0.96503 0.04725 -0.95889 0.04494 -0.9674 0.04872 C -0.96346 0.05145 -0.95921 0.05355 -0.95543 0.0567 C -0.95165 0.05964 -0.94866 0.06405 -0.94472 0.06678 C -0.93905 0.07098 -0.93275 0.07371 -0.92661 0.07686 C -0.89448 0.09366 -0.8707 0.10394 -0.83291 0.11318 C -0.82645 0.11465 -0.81401 0.11675 -0.80724 0.12116 C -0.80393 0.12347 -0.80078 0.12578 -0.79811 0.12935 C -0.79669 0.13124 -0.79527 0.13355 -0.79354 0.13544 C -0.7907 0.13838 -0.78456 0.14342 -0.78456 0.14342 C -0.76992 0.13691 -0.77637 0.14384 -0.77401 0.11717 C -0.77307 0.10772 -0.77086 0.08904 -0.77086 0.08904 C -0.77039 0.07833 -0.77007 0.06741 -0.76944 0.0567 C -0.76913 0.05124 -0.76834 0.04599 -0.76787 0.04053 C -0.7674 0.03381 -0.76677 0.02709 -0.76645 0.02037 C -0.76582 0.00903 -0.76535 -0.00231 -0.76488 -0.01386 C -0.76535 -0.03129 -0.76551 -0.04872 -0.76645 -0.06615 C -0.76645 -0.06825 -0.76708 -0.07035 -0.76787 -0.07224 C -0.76913 -0.07518 -0.7707 -0.07791 -0.77244 -0.08043 C -0.77417 -0.08274 -0.77637 -0.08463 -0.77842 -0.08631 C -0.77984 -0.08736 -0.78157 -0.08778 -0.78299 -0.08841 C -0.78724 -0.09408 -0.78897 -0.0987 -0.79669 -0.09639 C -0.79874 -0.09576 -0.79952 -0.09219 -0.8011 -0.09051 C -0.80409 -0.08736 -0.8074 -0.08526 -0.81023 -0.08232 C -0.81464 -0.07791 -0.81889 -0.06888 -0.82236 -0.06426 C -0.82661 -0.05838 -0.83149 -0.05355 -0.8359 -0.04809 C -0.8559 -0.0231 -0.83732 -0.04536 -0.85716 -0.01575 C -0.87338 0.00861 -0.86866 -0.00441 -0.88283 0.02247 C -0.88614 0.02898 -0.88834 0.03654 -0.89181 0.04263 C -0.89889 0.0546 -0.9085 0.06405 -0.91448 0.07686 C -0.917 0.08232 -0.91937 0.08799 -0.92204 0.09303 C -0.92629 0.10079 -0.93181 0.1073 -0.93574 0.11528 C -0.94771 0.13922 -0.93637 0.11822 -0.94629 0.13334 C -0.95291 0.14342 -0.95118 0.143 -0.95842 0.1514 C -0.96031 0.15371 -0.96519 0.16064 -0.9644 0.15749 C -0.96299 0.15182 -0.96236 0.14972 -0.96141 0.14342 C -0.96078 0.13943 -0.96047 0.13523 -0.95984 0.13124 C -0.95952 0.12788 -0.95874 0.12452 -0.95842 0.12116 L -0.95385 0.07896 C -0.95338 0.07413 -0.95307 0.06951 -0.95228 0.06489 L -0.95086 0.05481 C -0.95086 0.05376 -0.94976 0.02331 -0.95385 0.01239 C -0.95464 0.01029 -0.9559 0.0084 -0.95685 0.0063 C -0.95732 0.00357 -0.95874 0.00105 -0.95842 -0.00168 C -0.95763 -0.0084 -0.95433 -0.00798 -0.95086 -0.00987 C -0.93181 -0.01953 -0.94173 -0.01617 -0.92818 -0.01995 C -0.92204 -0.01848 -0.91527 -0.01995 -0.91007 -0.01575 C -0.90503 -0.01176 -0.90015 -0.00714 -0.89496 -0.00378 C -0.89181 -0.00168 -0.88866 -0.00021 -0.88582 0.00231 C -0.88314 0.00462 -0.88078 0.00777 -0.87826 0.01029 C -0.87685 0.01176 -0.87527 0.01302 -0.8737 0.01449 C -0.87165 0.01638 -0.86976 0.01848 -0.86771 0.02037 C -0.86472 0.02331 -0.85858 0.02856 -0.85858 0.02856 C -0.86015 0.03045 -0.86314 0.03171 -0.86314 0.03465 C -0.86362 0.04809 -0.86157 0.07371 -0.85858 0.09093 C -0.85763 0.09638 -0.85637 0.10163 -0.85559 0.10709 C -0.85511 0.11045 -0.8548 0.11381 -0.85401 0.11717 C -0.85322 0.12137 -0.85102 0.12935 -0.85102 0.12935 C -0.84755 0.12725 -0.84393 0.12557 -0.84047 0.12326 C -0.82204 0.11003 -0.84173 0.11969 -0.81937 0.10709 C -0.81385 0.10415 -0.80818 0.10205 -0.80267 0.09911 C -0.79433 0.0945 -0.77905 0.08463 -0.77086 0.07896 C -0.76204 0.07266 -0.75448 0.0672 -0.74677 0.0588 C -0.73795 0.04893 -0.73322 0.03801 -0.72708 0.02457 C -0.72551 0.02121 -0.72393 0.01785 -0.72252 0.01449 C -0.72141 0.01155 -0.71889 0.00231 -0.71795 -0.00168 C -0.71748 -0.00441 -0.717 -0.00714 -0.71653 -0.00987 C -0.717 -0.01176 -0.71669 -0.01449 -0.71795 -0.01575 C -0.72063 -0.01827 -0.72708 -0.01995 -0.72708 -0.01995 C -0.74519 -0.01848 -0.76346 -0.01785 -0.78157 -0.01575 C -0.79685 -0.01407 -0.79748 -0.01071 -0.81181 -0.00777 C -0.81732 -0.00672 -0.82283 -0.00651 -0.82834 -0.00567 C -0.84881 0.00441 -0.83212 -0.00294 -0.85559 0.00441 C -0.86362 0.00672 -0.87165 0.01029 -0.87984 0.01239 L -0.91007 0.02037 L -0.93874 0.02856 C -0.9433 0.02982 -0.94787 0.03087 -0.95228 0.03255 C -0.97417 0.04074 -0.95748 0.03717 -0.97952 0.04263 C -0.98299 0.04347 -0.98661 0.04389 -0.99007 0.04473 C -1.00173 0.04725 -1.01322 0.05124 -1.02488 0.05271 L -1.05669 0.0567 L -1.08236 0.06069 C -1.08976 0.06321 -1.08992 0.06468 -1.08535 0.0588 L -0.8148 0.1192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34</Words>
  <Application>Microsoft Office PowerPoint</Application>
  <PresentationFormat>自訂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2019-10-29T07:56:00Z</dcterms:modified>
  <dc:language>zh-TW</dc:language>
</cp:coreProperties>
</file>