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21988" y="3214954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575560" y="640080"/>
            <a:ext cx="3939120" cy="227076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275352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68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0" y="1219200"/>
            <a:ext cx="2834640" cy="15343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一見如故</a:t>
            </a:r>
          </a:p>
        </p:txBody>
      </p:sp>
      <p:sp>
        <p:nvSpPr>
          <p:cNvPr id="5" name="圓角矩形圖說文字 4"/>
          <p:cNvSpPr/>
          <p:nvPr/>
        </p:nvSpPr>
        <p:spPr>
          <a:xfrm>
            <a:off x="4037520" y="1488600"/>
            <a:ext cx="2511240" cy="12649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一鼓作氣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995160" y="1141980"/>
            <a:ext cx="2484120" cy="168876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996440" y="990600"/>
            <a:ext cx="3367560" cy="161544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小熊，那你呢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5882640" y="1417320"/>
            <a:ext cx="2743200" cy="146304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我想想</a:t>
            </a:r>
            <a:r>
              <a:rPr lang="en-US" altLang="zh-TW" sz="4000"/>
              <a:t>...</a:t>
            </a:r>
            <a:endParaRPr lang="zh-TW" altLang="en-US" sz="4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100200" y="342840"/>
            <a:ext cx="2880000" cy="14821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888480" y="745920"/>
            <a:ext cx="2735040" cy="170208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27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2019-10-29T07:55:12Z</dcterms:modified>
  <dc:language>zh-TW</dc:language>
</cp:coreProperties>
</file>