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>
        <p:scale>
          <a:sx n="62" d="100"/>
          <a:sy n="62" d="100"/>
        </p:scale>
        <p:origin x="47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386840" y="350520"/>
            <a:ext cx="5257800" cy="2225040"/>
          </a:xfrm>
          <a:prstGeom prst="wedgeEllipseCallout">
            <a:avLst>
              <a:gd name="adj1" fmla="val -37934"/>
              <a:gd name="adj2" fmla="val 755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4000" dirty="0"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algn="ctr"/>
            <a:r>
              <a:rPr lang="zh-TW" altLang="en-US" sz="40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72040" y="243840"/>
            <a:ext cx="3169920" cy="1859280"/>
          </a:xfrm>
          <a:prstGeom prst="wedgeEllipseCallout">
            <a:avLst>
              <a:gd name="adj1" fmla="val -6410"/>
              <a:gd name="adj2" fmla="val 81352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4206240" y="914400"/>
            <a:ext cx="2514600" cy="1706880"/>
          </a:xfrm>
          <a:prstGeom prst="wedgeRoundRect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>
                <a:latin typeface="文鼎標準楷體" panose="020B0609010101010101" pitchFamily="49" charset="-120"/>
                <a:ea typeface="文鼎標準楷體" panose="020B0609010101010101" pitchFamily="49" charset="-120"/>
              </a:rPr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7010400" y="733200"/>
            <a:ext cx="2590800" cy="1888080"/>
          </a:xfrm>
          <a:prstGeom prst="wedgeEllipseCallo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latin typeface="文鼎超明" panose="020B0609010101010101" pitchFamily="49" charset="-120"/>
                <a:ea typeface="文鼎超明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2439480" y="428400"/>
            <a:ext cx="2590800" cy="1888080"/>
          </a:xfrm>
          <a:prstGeom prst="wedgeEllipse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超明" panose="020B0609010101010101" pitchFamily="49" charset="-120"/>
                <a:ea typeface="文鼎超明" panose="020B0609010101010101" pitchFamily="49" charset="-120"/>
              </a:rPr>
              <a:t>小熊，那你呢？</a:t>
            </a:r>
          </a:p>
        </p:txBody>
      </p:sp>
      <p:sp>
        <p:nvSpPr>
          <p:cNvPr id="5" name="橢圓形圖說文字 4"/>
          <p:cNvSpPr/>
          <p:nvPr/>
        </p:nvSpPr>
        <p:spPr>
          <a:xfrm>
            <a:off x="5944680" y="596280"/>
            <a:ext cx="2590800" cy="1888080"/>
          </a:xfrm>
          <a:prstGeom prst="wedgeEllipse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3200" dirty="0">
              <a:latin typeface="文鼎超明" panose="020B0609010101010101" pitchFamily="49" charset="-120"/>
              <a:ea typeface="文鼎超明" panose="020B0609010101010101" pitchFamily="49" charset="-120"/>
            </a:endParaRPr>
          </a:p>
          <a:p>
            <a:pPr algn="ctr"/>
            <a:r>
              <a:rPr lang="zh-TW" altLang="en-US" sz="3200" dirty="0">
                <a:latin typeface="文鼎超明" panose="020B0609010101010101" pitchFamily="49" charset="-120"/>
                <a:ea typeface="文鼎超明" panose="020B0609010101010101" pitchFamily="49" charset="-120"/>
              </a:rPr>
              <a:t>我想想</a:t>
            </a:r>
            <a:r>
              <a:rPr lang="en-US" altLang="zh-TW" sz="3200" dirty="0">
                <a:latin typeface="文鼎超明" panose="020B0609010101010101" pitchFamily="49" charset="-120"/>
                <a:ea typeface="文鼎超明" panose="020B0609010101010101" pitchFamily="49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022659" y="1369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523800" y="559920"/>
            <a:ext cx="2590800" cy="1888080"/>
          </a:xfrm>
          <a:prstGeom prst="wedgeEllipse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15 0.04284 L -0.1715 0.04284 C -0.19827 0.05334 -0.17638 0.04578 -0.19764 0.05103 C -0.19984 0.05145 -0.20189 0.05229 -0.20394 0.05292 C -0.20536 0.05355 -0.20693 0.0546 -0.20851 0.05502 C -0.21197 0.05607 -0.21559 0.05649 -0.21921 0.05712 C -0.22079 0.05775 -0.22221 0.05859 -0.22378 0.05922 C -0.22646 0.06006 -0.22898 0.06048 -0.2315 0.06111 C -0.23355 0.06174 -0.23559 0.06258 -0.23764 0.06321 C -0.23921 0.06468 -0.24063 0.06657 -0.24236 0.06741 C -0.24851 0.07056 -0.27071 0.0714 -0.2715 0.0714 C -0.27402 0.07224 -0.2767 0.07308 -0.27921 0.0735 C -0.28331 0.07434 -0.2874 0.07434 -0.2915 0.0756 C -0.29465 0.07644 -0.29764 0.07833 -0.30079 0.07959 C -0.30221 0.08043 -0.30378 0.08148 -0.30536 0.08169 L -0.31764 0.08379 C -0.32898 0.08526 -0.33481 0.08526 -0.34536 0.08778 C -0.3474 0.08841 -0.34945 0.08925 -0.3515 0.08988 C -0.35953 0.0924 -0.36095 0.09219 -0.36992 0.09408 C -0.37591 0.0966 -0.37984 0.0987 -0.38677 0.10017 L -0.39607 0.10227 C -0.39858 0.10353 -0.4011 0.105 -0.40378 0.10626 C -0.40677 0.10773 -0.40992 0.10878 -0.41292 0.11046 C -0.43087 0.11991 -0.40772 0.10983 -0.4252 0.11655 C -0.42677 0.11718 -0.42819 0.11844 -0.42992 0.11865 C -0.43654 0.1197 -0.44315 0.11991 -0.44992 0.12075 C -0.45292 0.12138 -0.45607 0.12222 -0.45906 0.12264 C -0.46725 0.12411 -0.47559 0.12411 -0.48362 0.12684 C -0.48567 0.12747 -0.48788 0.1281 -0.48977 0.12894 C -0.49134 0.12936 -0.49292 0.13062 -0.49449 0.13083 C -0.50158 0.13209 -0.50882 0.1323 -0.51591 0.13293 C -0.52567 0.13734 -0.51984 0.13524 -0.53748 0.13713 L -0.55906 0.13902 C -0.58 0.13839 -0.6011 0.1386 -0.62205 0.13713 C -0.63024 0.1365 -0.63858 0.13566 -0.64662 0.13293 C -0.64866 0.1323 -0.65071 0.13125 -0.65276 0.13083 C -0.6589 0.12978 -0.66504 0.12957 -0.67118 0.12894 C -0.68394 0.12327 -0.6641 0.13167 -0.69118 0.12264 L -0.70362 0.11865 L -0.71591 0.11445 C -0.72866 0.10584 -0.71433 0.11445 -0.73118 0.10836 C -0.75449 0.09996 -0.72189 0.10815 -0.74819 0.10227 C -0.75118 0.10017 -0.75418 0.09765 -0.75732 0.09597 C -0.76362 0.09282 -0.76819 0.09219 -0.77433 0.08988 C -0.77575 0.08925 -0.77732 0.08862 -0.7789 0.08778 C -0.79213 0.07602 -0.77544 0.09009 -0.78803 0.08169 C -0.8 0.07371 -0.78567 0.08064 -0.79732 0.0756 C -0.80819 0.06594 -0.79481 0.07812 -0.80803 0.06531 C -0.80961 0.06384 -0.81118 0.06258 -0.81276 0.06111 C -0.82095 0.04473 -0.81008 0.06468 -0.82032 0.05103 C -0.82173 0.04914 -0.82236 0.04662 -0.82347 0.04473 C -0.82488 0.04263 -0.82677 0.04095 -0.82803 0.03864 C -0.8304 0.03486 -0.83213 0.03024 -0.83418 0.02646 C -0.83622 0.02289 -0.83827 0.01953 -0.84032 0.01617 C -0.84394 -0.00273 -0.83874 0.01659 -0.84646 0.00378 C -0.84756 0.0021 -0.8474 -0.00042 -0.84803 -0.00231 C -0.84882 -0.00462 -0.85024 -0.0063 -0.85118 -0.0084 C -0.85229 -0.01113 -0.85307 -0.01407 -0.85418 -0.01659 C -0.85512 -0.01889 -0.85654 -0.02057 -0.85732 -0.02288 C -0.85858 -0.02687 -0.86032 -0.03506 -0.86032 -0.03506 C -0.85984 -0.05018 -0.86 -0.0653 -0.8589 -0.08021 C -0.85858 -0.08399 -0.85654 -0.08693 -0.85575 -0.0905 C -0.85496 -0.09449 -0.85544 -0.0989 -0.85418 -0.10268 C -0.85323 -0.10604 -0.85103 -0.10814 -0.84961 -0.11108 C -0.84756 -0.11507 -0.84567 -0.11927 -0.84347 -0.12326 C -0.8367 -0.13544 -0.83197 -0.14069 -0.82347 -0.15203 C -0.82142 -0.15476 -0.81969 -0.15791 -0.81732 -0.16022 C -0.80977 -0.16778 -0.81323 -0.16442 -0.80662 -0.17051 C -0.79685 -0.16967 -0.78709 -0.16946 -0.77732 -0.16841 C -0.76488 -0.16715 -0.76725 -0.16568 -0.75433 -0.16232 C -0.75071 -0.16127 -0.74709 -0.16106 -0.74347 -0.16022 C -0.68252 -0.14447 -0.73575 -0.15791 -0.70205 -0.14783 C -0.69685 -0.14636 -0.69166 -0.14573 -0.68662 -0.14384 C -0.68236 -0.14216 -0.67843 -0.13964 -0.67433 -0.13754 C -0.66977 -0.13544 -0.66504 -0.13397 -0.66047 -0.13145 C -0.64725 -0.12431 -0.64977 -0.12326 -0.63748 -0.11507 C -0.6337 -0.11255 -0.62488 -0.10835 -0.62047 -0.10478 C -0.61843 -0.1031 -0.61638 -0.10058 -0.61433 -0.09869 C -0.61292 -0.09722 -0.61118 -0.09617 -0.60977 -0.09449 C -0.60236 -0.08651 -0.60756 -0.09113 -0.60205 -0.08231 C -0.60063 -0.08 -0.59874 -0.07853 -0.59748 -0.07622 C -0.59213 -0.06614 -0.59622 -0.07076 -0.59292 -0.06173 C -0.59197 -0.05963 -0.59071 -0.05774 -0.58977 -0.05564 C -0.58866 -0.05291 -0.58772 -0.05018 -0.58677 -0.04745 C -0.58614 -0.04409 -0.58583 -0.04052 -0.5852 -0.03716 C -0.58425 -0.03296 -0.58205 -0.02498 -0.58205 -0.02498 C -0.57874 0.01449 -0.58221 -0.02225 -0.57906 0.00378 C -0.5767 0.02268 -0.5789 0.0126 -0.57591 0.02436 C -0.57103 0.08778 -0.56977 0.07602 -0.57292 0.13713 C -0.57307 0.13986 -0.57386 0.14259 -0.57433 0.14532 C -0.57528 0.14931 -0.5767 0.1533 -0.57748 0.1575 C -0.57795 0.16023 -0.57811 0.16317 -0.57906 0.16569 C -0.57969 0.168 -0.5811 0.16989 -0.58205 0.17199 C -0.58473 0.18627 -0.58142 0.17472 -0.58819 0.18627 C -0.59055 0.19005 -0.59181 0.19509 -0.59433 0.19845 C -0.59591 0.20055 -0.59732 0.20286 -0.59906 0.20475 C -0.6063 0.21294 -0.60331 0.20853 -0.60977 0.21504 C -0.61244 0.21756 -0.61481 0.2205 -0.61748 0.22323 C -0.62047 0.22596 -0.62362 0.22848 -0.62662 0.23142 C -0.63307 0.2373 -0.63307 0.23877 -0.64047 0.2436 C -0.64551 0.24696 -0.64914 0.24822 -0.65433 0.2499 C -0.65685 0.25053 -0.65953 0.25095 -0.66205 0.25179 C -0.6652 0.25305 -0.66819 0.25494 -0.67118 0.25599 L -0.68977 0.26208 L -0.75433 0.25998 C -0.77071 0.25914 -0.75984 0.25893 -0.76961 0.25599 C -0.77276 0.25515 -0.77575 0.25452 -0.7789 0.25389 C -0.78126 0.25263 -0.78803 0.24885 -0.79118 0.2478 C -0.7937 0.24696 -0.79638 0.24654 -0.7989 0.2457 C -0.80205 0.24465 -0.80803 0.2415 -0.80803 0.2415 C -0.80961 0.24024 -0.81103 0.23835 -0.81276 0.23751 C -0.81717 0.23499 -0.82189 0.23331 -0.82662 0.23142 C -0.82803 0.23058 -0.82977 0.23037 -0.83118 0.22932 L -0.84347 0.22113 C -0.84551 0.21966 -0.8474 0.21756 -0.84961 0.21693 L -0.85732 0.21504 C -0.85984 0.21357 -0.86252 0.21252 -0.86504 0.21084 C -0.86772 0.20916 -0.86992 0.20643 -0.8726 0.20475 C -0.87559 0.20286 -0.8789 0.20223 -0.88189 0.20055 C -0.90599 0.18711 -0.89528 0.19257 -0.9126 0.18018 C -0.92929 0.16821 -0.91433 0.17997 -0.93575 0.16569 C -0.94945 0.15666 -0.93748 0.16296 -0.95103 0.15141 C -0.95402 0.14889 -0.95748 0.14763 -0.96032 0.14532 C -0.98504 0.12411 -0.96331 0.13923 -0.97874 0.12894 C -0.98032 0.12684 -0.98173 0.12453 -0.98331 0.12264 C -0.98473 0.12117 -0.98662 0.12033 -0.98803 0.11865 C -0.99055 0.11529 -0.99355 0.10836 -0.99559 0.10416 C -0.99685 0.10206 -1.00221 0.09303 -1.00331 0.08988 C -1.00457 0.08652 -1.00551 0.08316 -1.00646 0.07959 C -1.00693 0.0777 -1.00725 0.07539 -1.00803 0.0735 C -1.00882 0.0714 -1.01008 0.06951 -1.01103 0.06741 C -1.0115 0.06384 -1.01197 0.06048 -1.0126 0.05712 C -1.01307 0.05439 -1.0137 0.05166 -1.01418 0.04893 C -1.01481 0.0441 -1.01496 0.03927 -1.01559 0.03465 C -1.01654 0.02898 -1.0178 0.02373 -1.01874 0.01806 C -1.01984 0.01197 -1.02079 0.00588 -1.02173 -0.00021 C -1.02236 -0.00651 -1.02284 -0.0126 -1.02331 -0.01868 C -1.02425 -0.0296 -1.02583 -0.04052 -1.02646 -0.05144 L -1.02788 -0.08231 C -1.0274 -0.09722 -1.02756 -0.11234 -1.02646 -0.12746 C -1.02614 -0.13166 -1.02536 -0.13628 -1.02331 -0.13964 L -1.01874 -0.14783 C -1.01449 -0.16463 -1.02142 -0.13859 -1.00945 -0.17051 C -1.00851 -0.17324 -1.00756 -0.17597 -1.00646 -0.1787 C -1.00457 -0.1829 -1.00236 -0.18689 -1.00032 -0.19088 C -0.99654 -0.19865 -0.99071 -0.21083 -0.98488 -0.21356 L -0.98032 -0.21545 C -0.97874 -0.21692 -0.97732 -0.2186 -0.97575 -0.21965 C -0.97355 -0.22112 -0.96693 -0.22301 -0.96488 -0.22364 C -0.95339 -0.23393 -0.96803 -0.22196 -0.95418 -0.22994 C -0.93386 -0.24149 -0.9704 -0.22553 -0.94189 -0.23603 C -0.94189 -0.23603 -0.92347 -0.24422 -0.92347 -0.24422 C -0.92189 -0.24485 -0.92032 -0.2459 -0.91874 -0.24632 C -0.91118 -0.24842 -0.90331 -0.24989 -0.89575 -0.25241 C -0.89055 -0.25409 -0.88567 -0.25703 -0.88032 -0.2585 C -0.87323 -0.2606 -0.86599 -0.26102 -0.8589 -0.2627 C -0.85575 -0.26333 -0.8526 -0.26375 -0.84961 -0.2648 C -0.84599 -0.26585 -0.84252 -0.26774 -0.8389 -0.26858 C -0.83433 -0.26984 -0.82961 -0.26984 -0.82504 -0.27068 C -0.82095 -0.27131 -0.81685 -0.27194 -0.81276 -0.27278 C -0.81008 -0.2732 -0.80756 -0.27446 -0.80504 -0.27467 C -0.79843 -0.27572 -0.79166 -0.27614 -0.78504 -0.27677 C -0.78252 -0.2774 -0.78 -0.27845 -0.77732 -0.27887 C -0.76599 -0.28076 -0.74614 -0.28202 -0.73591 -0.28307 C -0.71843 -0.28223 -0.70095 -0.28244 -0.68362 -0.28097 C -0.67732 -0.28034 -0.66504 -0.27677 -0.66504 -0.27677 C -0.66362 -0.27614 -0.66205 -0.2753 -0.66047 -0.27467 C -0.65544 -0.27278 -0.65197 -0.27215 -0.64662 -0.27068 C -0.6441 -0.26921 -0.64158 -0.26753 -0.6389 -0.26669 C -0.63654 -0.26585 -0.6337 -0.26585 -0.63134 -0.2648 C -0.62914 -0.26375 -0.62725 -0.26186 -0.6252 -0.2606 C -0.62268 -0.25913 -0.62 -0.25808 -0.61748 -0.25661 C -0.61528 -0.25535 -0.61339 -0.25346 -0.61134 -0.25241 C -0.60929 -0.25136 -0.60725 -0.25115 -0.6052 -0.25031 C -0.60205 -0.24842 -0.59874 -0.24674 -0.59591 -0.24422 C -0.59118 -0.24023 -0.57906 -0.22742 -0.57433 -0.22175 C -0.57229 -0.21902 -0.5704 -0.21608 -0.56819 -0.21356 C -0.56425 -0.20852 -0.55984 -0.20432 -0.55591 -0.19907 C -0.5537 -0.19613 -0.55213 -0.19193 -0.54977 -0.18878 C -0.5474 -0.18584 -0.54457 -0.18353 -0.54205 -0.18059 C -0.53937 -0.17744 -0.53717 -0.17366 -0.53449 -0.17051 C -0.53244 -0.1682 -0.53024 -0.16652 -0.52835 -0.16421 C -0.52551 -0.16106 -0.52299 -0.1577 -0.52063 -0.15413 C -0.5189 -0.1514 -0.51795 -0.14804 -0.51591 -0.14573 C -0.51418 -0.14384 -0.51181 -0.143 -0.50977 -0.14174 C -0.50315 -0.1241 -0.51087 -0.14111 -0.50221 -0.12935 C -0.49984 -0.12641 -0.49827 -0.12221 -0.49591 -0.11927 C -0.49465 -0.11738 -0.49276 -0.11675 -0.49134 -0.11507 C -0.48866 -0.11192 -0.48646 -0.10793 -0.48362 -0.10478 C -0.48236 -0.10331 -0.48047 -0.10226 -0.47906 -0.10079 C -0.47685 -0.09827 -0.47512 -0.09512 -0.47292 -0.0926 C -0.4715 -0.09092 -0.46977 -0.09008 -0.46835 -0.0884 C -0.46126 -0.08042 -0.46126 -0.07769 -0.45449 -0.06803 C -0.45055 -0.06236 -0.4463 -0.0569 -0.44221 -0.05144 L -0.43292 -0.03926 L -0.42835 -0.03317 L -0.42378 -0.02687 C -0.41969 -0.0105 -0.42583 -0.0296 -0.41764 -0.01868 C -0.41638 -0.01721 -0.41701 -0.01449 -0.41607 -0.0126 C -0.41386 -0.00819 -0.41087 -0.00441 -0.40835 -0.00021 C -0.40725 0.00168 -0.4063 0.00378 -0.4052 0.00588 C -0.40221 0.01134 -0.39906 0.0168 -0.39607 0.02226 C -0.39449 0.02499 -0.39292 0.02751 -0.3915 0.03045 L -0.38536 0.04284 C -0.38425 0.04473 -0.38378 0.04746 -0.38221 0.04893 L -0.37764 0.05292 C -0.37701 0.05502 -0.37685 0.05733 -0.37607 0.05922 C -0.37213 0.06867 -0.36961 0.0714 -0.36536 0.07959 C -0.36315 0.08379 -0.36173 0.08841 -0.35921 0.09198 C -0.35764 0.09408 -0.35575 0.09576 -0.35449 0.09807 C -0.35323 0.10059 -0.3526 0.10374 -0.3515 0.10626 C -0.3515 0.10626 -0.34378 0.12159 -0.34221 0.12474 L -0.33921 0.13083 L -0.33607 0.13713 C -0.33244 0.15162 -0.33575 0.147 -0.32835 0.15351 C -0.3274 0.1575 -0.32709 0.16212 -0.32536 0.16569 C -0.32331 0.16989 -0.32032 0.17346 -0.31921 0.17808 C -0.31528 0.19341 -0.32047 0.17451 -0.31449 0.19026 C -0.31386 0.19236 -0.3137 0.19467 -0.31307 0.19656 C -0.31213 0.19866 -0.31071 0.20055 -0.30992 0.20265 C -0.30929 0.20454 -0.30914 0.20685 -0.30835 0.20874 C -0.30756 0.21105 -0.3063 0.21273 -0.30536 0.21504 C -0.30425 0.21756 -0.30347 0.2205 -0.30221 0.22323 C -0.30142 0.22533 -0.3 0.22701 -0.29921 0.22932 C -0.2978 0.23331 -0.29717 0.23751 -0.29607 0.2415 C -0.29481 0.24696 -0.29386 0.25032 -0.29307 0.25599 C -0.29024 0.27678 -0.29307 0.26376 -0.28992 0.27636 C -0.29055 0.29631 -0.29071 0.31605 -0.2915 0.336 C -0.29166 0.33999 -0.29229 0.34419 -0.29307 0.34818 C -0.29449 0.35574 -0.29638 0.36204 -0.29921 0.36876 C -0.30126 0.37359 -0.30457 0.37863 -0.30693 0.38304 C -0.30788 0.38514 -0.30898 0.38724 -0.30992 0.38913 C -0.31292 0.40089 -0.30945 0.38997 -0.31607 0.40152 C -0.33229 0.42924 -0.31465 0.40425 -0.32693 0.4179 C -0.32851 0.41979 -0.32977 0.42231 -0.3315 0.42399 C -0.33433 0.42714 -0.33764 0.42945 -0.34063 0.43218 C -0.34441 0.43554 -0.34929 0.43995 -0.35307 0.44247 C -0.36063 0.44772 -0.35953 0.44562 -0.36677 0.44856 C -0.36992 0.44982 -0.37292 0.45129 -0.37607 0.45276 L -0.38992 0.45885 L -0.39449 0.46095 C -0.39607 0.46158 -0.39748 0.46284 -0.39906 0.46305 L -0.41764 0.46515 C -0.4304 0.46431 -0.44331 0.46431 -0.45607 0.46305 C -0.48457 0.4599 -0.4652 0.4599 -0.48221 0.45675 C -0.48725 0.45591 -0.49244 0.4557 -0.49748 0.45486 C -0.5011 0.45423 -0.50473 0.45339 -0.50835 0.45276 C -0.5189 0.44814 -0.50614 0.45318 -0.5252 0.44856 C -0.52677 0.44835 -0.52819 0.44709 -0.52977 0.44667 C -0.53181 0.44583 -0.53402 0.44541 -0.53591 0.44457 C -0.53858 0.44331 -0.5411 0.44163 -0.54362 0.44037 C -0.54567 0.43953 -0.54772 0.43911 -0.54977 0.43848 C -0.55134 0.43785 -0.55292 0.43701 -0.55433 0.43638 C -0.56032 0.43407 -0.57008 0.43197 -0.57433 0.42819 C -0.57591 0.42672 -0.57732 0.42525 -0.57906 0.42399 C -0.58945 0.41706 -0.57701 0.42861 -0.58977 0.4179 C -0.59575 0.41286 -0.59544 0.41055 -0.60205 0.40761 C -0.60457 0.40656 -0.60725 0.40635 -0.60977 0.40551 C -0.61496 0.40278 -0.62047 0.40152 -0.6252 0.39732 C -0.63575 0.38808 -0.63087 0.39081 -0.6389 0.38724 C -0.64158 0.38304 -0.64362 0.37842 -0.64662 0.37485 C -0.64835 0.37275 -0.65087 0.37233 -0.65276 0.37065 C -0.65512 0.36897 -0.66221 0.36225 -0.66362 0.36057 C -0.66677 0.35658 -0.6704 0.35301 -0.67276 0.34818 L -0.6789 0.336 C -0.67953 0.3339 -0.67969 0.33159 -0.68047 0.3297 C -0.68126 0.3276 -0.68284 0.32592 -0.68362 0.32361 C -0.68441 0.32109 -0.68425 0.31794 -0.68504 0.31542 C -0.68583 0.31311 -0.68725 0.31143 -0.68819 0.30933 C -0.6904 0.30387 -0.69181 0.29799 -0.69433 0.29295 C -0.69685 0.2877 -0.69874 0.28455 -0.70047 0.27846 C -0.70126 0.27594 -0.7011 0.27279 -0.70205 0.27027 C -0.70268 0.26796 -0.70441 0.26649 -0.70504 0.26418 C -0.70646 0.26019 -0.70709 0.25599 -0.70819 0.25179 L -0.70977 0.2457 L -0.71118 0.23961 C -0.71292 0.21462 -0.7137 0.21693 -0.71118 0.19026 C -0.71103 0.18816 -0.7104 0.18627 -0.70977 0.18417 C -0.7074 0.17682 -0.70662 0.17598 -0.70362 0.16989 C -0.70299 0.16779 -0.70284 0.16548 -0.70205 0.1638 C -0.69858 0.15687 -0.69701 0.15813 -0.69276 0.15351 C -0.69118 0.15162 -0.68992 0.1491 -0.68819 0.14721 C -0.6852 0.14427 -0.68205 0.14175 -0.6789 0.13902 C -0.67748 0.13776 -0.67607 0.13608 -0.67433 0.13503 C -0.67229 0.13356 -0.67008 0.13251 -0.66819 0.13083 C -0.66504 0.12831 -0.66205 0.12516 -0.6589 0.12264 C -0.65701 0.12117 -0.65481 0.12012 -0.65276 0.11865 C -0.65118 0.11739 -0.64977 0.11571 -0.64819 0.11445 C -0.64614 0.11298 -0.6441 0.11193 -0.64205 0.11046 C -0.64047 0.1092 -0.63906 0.10731 -0.63748 0.10626 C -0.63591 0.10542 -0.63433 0.105 -0.63276 0.10416 C -0.63071 0.10227 -0.62866 0.10038 -0.62662 0.09807 C -0.62504 0.09618 -0.62378 0.09366 -0.62205 0.09198 C -0.61921 0.08883 -0.61276 0.08379 -0.61276 0.08379 C -0.61229 0.08106 -0.61134 0.07833 -0.61134 0.0756 C -0.61134 0.06615 -0.61229 0.05607 -0.61433 0.04683 C -0.61528 0.04263 -0.61638 0.03864 -0.61748 0.03465 C -0.61795 0.03255 -0.61795 0.03024 -0.61906 0.02835 C -0.62047 0.02562 -0.62205 0.02289 -0.62362 0.02016 C -0.62473 0.01827 -0.62551 0.01596 -0.62662 0.01407 C -0.62803 0.01176 -0.62992 0.01008 -0.63134 0.00798 C -0.6367 -0.00042 -0.63512 -0.00105 -0.64205 -0.0084 C -0.64488 -0.01155 -0.64772 -0.01554 -0.65134 -0.01659 L -0.65748 -0.01868 C -0.66158 -0.02288 -0.66473 -0.02939 -0.66977 -0.03107 L -0.68205 -0.03506 C -0.6841 -0.0359 -0.68614 -0.03674 -0.68819 -0.03716 L -0.69732 -0.03926 L -0.7189 -0.04325 C -0.72284 -0.04304 -0.74362 -0.04388 -0.75276 -0.03926 C -0.75496 -0.03821 -0.75685 -0.03653 -0.7589 -0.03506 C -0.76047 -0.03317 -0.76173 -0.03086 -0.76347 -0.02897 C -0.76646 -0.02603 -0.76961 -0.02351 -0.77276 -0.02078 L -0.78189 -0.0126 C -0.78347 -0.01113 -0.7852 -0.01029 -0.78662 -0.0084 C -0.78992 -0.00399 -0.7915 -0.00105 -0.79575 0.00168 C -0.79717 0.00273 -0.7989 0.00315 -0.80047 0.00378 C -0.81307 0.01008 -0.80362 0.00714 -0.82032 0.00987 C -0.82189 0.01071 -0.82347 0.01155 -0.82504 0.01197 C -0.83607 0.01533 -0.84772 0.01533 -0.8589 0.01617 L -0.89418 0.01806 C -0.89732 0.02079 -0.90016 0.02394 -0.90347 0.02646 C -0.91244 0.03297 -0.90347 0.02226 -0.91418 0.03255 C -0.91685 0.03507 -0.92032 0.04074 -0.92189 0.04473 C -0.92252 0.04683 -0.92284 0.04893 -0.92347 0.05103 C -0.92284 0.06384 -0.92268 0.07686 -0.92189 0.08988 C -0.92158 0.09408 -0.92047 0.09807 -0.92032 0.10227 C -0.91937 0.14868 -0.91969 0.19509 -0.91874 0.2415 C -0.91874 0.2478 -0.91795 0.25389 -0.91732 0.25998 C -0.91701 0.26208 -0.91622 0.26418 -0.91575 0.26628 C -0.91418 0.27363 -0.91355 0.27867 -0.9126 0.28665 C -0.91213 0.29211 -0.91181 0.29778 -0.91118 0.30303 C -0.91087 0.30513 -0.90992 0.30723 -0.90961 0.30933 C -0.90536 0.33411 -0.91118 0.30891 -0.90488 0.3339 C -0.90394 0.33789 -0.90299 0.34335 -0.90032 0.34608 C -0.89937 0.34713 -0.88992 0.35007 -0.88961 0.35028 C -0.87937 0.34965 -0.86898 0.34986 -0.8589 0.34818 C -0.85559 0.34776 -0.85276 0.34545 -0.84961 0.34419 L -0.84504 0.34209 C -0.84347 0.34146 -0.84173 0.34125 -0.84032 0.33999 C -0.82977 0.33054 -0.83465 0.33327 -0.82662 0.3297 C -0.82504 0.32844 -0.82362 0.32655 -0.82189 0.32571 C -0.81591 0.32214 -0.81276 0.32508 -0.80662 0.31941 C -0.80016 0.31374 -0.80378 0.31605 -0.79575 0.31332 L -0.78189 0.30114 L -0.77732 0.29694 C -0.7663 0.27489 -0.78347 0.30828 -0.76961 0.28455 C -0.7674 0.28077 -0.76551 0.27636 -0.76347 0.27237 L -0.76047 0.26628 C -0.75685 0.252 -0.76173 0.26922 -0.75433 0.25179 C -0.75355 0.2499 -0.75355 0.24759 -0.75276 0.2457 C -0.75103 0.24129 -0.74866 0.23751 -0.74662 0.23331 C -0.74551 0.23142 -0.74488 0.2289 -0.74347 0.22722 C -0.74205 0.22512 -0.74032 0.22323 -0.7389 0.22113 C -0.73244 0.21084 -0.73969 0.2184 -0.73118 0.21084 C -0.72961 0.20811 -0.72835 0.20517 -0.72662 0.20265 C -0.72536 0.20097 -0.72331 0.20034 -0.72205 0.19845 C -0.72063 0.19677 -0.72016 0.19425 -0.7189 0.19236 C -0.71607 0.18816 -0.71213 0.18501 -0.70977 0.18018 L -0.70362 0.16779 L -0.70047 0.1617 C -0.69685 0.147 -0.70205 0.16464 -0.69433 0.14931 C -0.69339 0.14763 -0.69355 0.14511 -0.69276 0.14322 C -0.69197 0.14091 -0.69071 0.13902 -0.68977 0.13713 C -0.68914 0.13503 -0.68882 0.13293 -0.68819 0.13083 C -0.6874 0.12873 -0.68583 0.12705 -0.68504 0.12474 C -0.68315 0.11865 -0.68268 0.10458 -0.68205 0.10017 C -0.68173 0.09807 -0.68095 0.09597 -0.68047 0.09408 C -0.68 0.08778 -0.67969 0.08169 -0.6789 0.0756 C -0.67858 0.07287 -0.6778 0.07014 -0.67748 0.06741 C -0.67496 0.04599 -0.67685 0.05271 -0.67433 0.03255 C -0.67339 0.02478 -0.67276 0.02499 -0.67118 0.01806 C -0.67071 0.01554 -0.67024 0.0126 -0.66977 0.00987 C -0.66929 0.00798 -0.66866 0.00588 -0.66819 0.00378 C -0.66347 -0.01784 -0.67087 0.0126 -0.66362 -0.01659 C -0.66299 -0.01868 -0.66299 -0.02099 -0.66205 -0.02288 L -0.6589 -0.02897 C -0.65528 -0.04346 -0.66 -0.02561 -0.65433 -0.04325 C -0.65055 -0.05522 -0.65559 -0.04388 -0.64977 -0.05564 C -0.64803 -0.06257 -0.64819 -0.06299 -0.6452 -0.06992 C -0.64425 -0.07202 -0.64299 -0.07391 -0.64205 -0.07622 C -0.64095 -0.07874 -0.64016 -0.08168 -0.6389 -0.08441 C -0.63764 -0.08714 -0.63559 -0.08945 -0.63433 -0.0926 C -0.62189 -0.12263 -0.63874 -0.08798 -0.62819 -0.10898 C -0.62772 -0.11108 -0.6274 -0.11318 -0.62662 -0.11507 C -0.62583 -0.11738 -0.62425 -0.11885 -0.62362 -0.12116 C -0.62268 -0.12452 -0.62268 -0.12809 -0.62205 -0.13145 C -0.62158 -0.13418 -0.6211 -0.13691 -0.62047 -0.13964 C -0.62 -0.14993 -0.61984 -0.16022 -0.61906 -0.17051 C -0.61874 -0.17261 -0.61717 -0.1745 -0.61748 -0.1766 C -0.6178 -0.17891 -0.61921 -0.18101 -0.62047 -0.18269 C -0.62441 -0.18794 -0.62851 -0.19277 -0.63276 -0.19718 C -0.6367 -0.20096 -0.64095 -0.2039 -0.6452 -0.20726 C -0.64772 -0.20936 -0.65071 -0.21062 -0.65276 -0.21356 C -0.65433 -0.21545 -0.65559 -0.21818 -0.65748 -0.21965 C -0.65921 -0.22112 -0.66158 -0.22091 -0.66362 -0.22175 C -0.66662 -0.22301 -0.66977 -0.22448 -0.67276 -0.22574 L -0.67748 -0.22784 C -0.68772 -0.22721 -0.69795 -0.22721 -0.70819 -0.22574 C -0.71229 -0.22511 -0.71622 -0.22238 -0.72047 -0.22175 L -0.73276 -0.21965 C -0.73433 -0.21902 -0.73575 -0.21818 -0.73732 -0.21755 C -0.74142 -0.21608 -0.74567 -0.21524 -0.74961 -0.21356 C -0.75433 -0.21146 -0.75874 -0.20852 -0.76347 -0.20726 C -0.76961 -0.20579 -0.77795 -0.20369 -0.78347 -0.20117 C -0.78662 -0.19991 -0.78961 -0.19823 -0.79276 -0.19718 C -0.80772 -0.19214 -0.78898 -0.19823 -0.80662 -0.19298 C -0.80866 -0.19235 -0.81071 -0.19151 -0.81276 -0.19088 C -0.81528 -0.19025 -0.8178 -0.18962 -0.82032 -0.18878 C -0.82189 -0.18836 -0.82347 -0.18731 -0.82504 -0.18689 C -0.82851 -0.18584 -0.83213 -0.18542 -0.83575 -0.18479 C -0.8389 -0.18416 -0.84189 -0.18353 -0.84504 -0.18269 C -0.84756 -0.18206 -0.85008 -0.18101 -0.85276 -0.18059 C -0.88914 -0.17471 -0.85496 -0.18185 -0.87874 -0.1766 C -0.88725 -0.17282 -0.88173 -0.1745 -0.89575 -0.1745 L -0.89418 -0.16841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28</Words>
  <Application>Microsoft Office PowerPoint</Application>
  <PresentationFormat>自訂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文鼎超明</vt:lpstr>
      <vt:lpstr>文鼎標準楷體</vt:lpstr>
      <vt:lpstr>細明體</vt:lpstr>
      <vt:lpstr>標楷體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2019-10-29T07:54:54Z</dcterms:modified>
  <dc:language>zh-TW</dc:language>
</cp:coreProperties>
</file>