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6"/>
  </p:handout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95" autoAdjust="0"/>
    <p:restoredTop sz="94333" autoAdjust="0"/>
  </p:normalViewPr>
  <p:slideViewPr>
    <p:cSldViewPr snapToGrid="0">
      <p:cViewPr>
        <p:scale>
          <a:sx n="67" d="100"/>
          <a:sy n="67" d="100"/>
        </p:scale>
        <p:origin x="492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8" d="100"/>
          <a:sy n="48" d="100"/>
        </p:scale>
        <p:origin x="2910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394341-5907-4B75-BE6A-02829B5A0C16}" type="datetimeFigureOut">
              <a:rPr lang="zh-TW" altLang="en-US" smtClean="0"/>
              <a:t>2019/10/29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9A168B-27C3-427F-B2B9-40081FC168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94967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3" name="橢圓形圖說文字 2"/>
          <p:cNvSpPr/>
          <p:nvPr/>
        </p:nvSpPr>
        <p:spPr>
          <a:xfrm>
            <a:off x="1539240" y="640080"/>
            <a:ext cx="4953000" cy="2148840"/>
          </a:xfrm>
          <a:prstGeom prst="wedgeEllipseCallout">
            <a:avLst>
              <a:gd name="adj1" fmla="val -37691"/>
              <a:gd name="adj2" fmla="val 58245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特圓" panose="020B0609010101010101" pitchFamily="49" charset="-120"/>
                <a:ea typeface="文鼎特圓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158240" y="960120"/>
            <a:ext cx="2575320" cy="1493520"/>
          </a:xfrm>
          <a:prstGeom prst="wedgeEllipse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特圓" panose="020B0609010101010101" pitchFamily="49" charset="-120"/>
                <a:ea typeface="文鼎特圓" panose="020B0609010101010101" pitchFamily="49" charset="-120"/>
              </a:rPr>
              <a:t>一見如故</a:t>
            </a:r>
          </a:p>
        </p:txBody>
      </p:sp>
      <p:sp>
        <p:nvSpPr>
          <p:cNvPr id="3" name="橢圓形圖說文字 2"/>
          <p:cNvSpPr/>
          <p:nvPr/>
        </p:nvSpPr>
        <p:spPr>
          <a:xfrm>
            <a:off x="4221480" y="960120"/>
            <a:ext cx="2682240" cy="1811880"/>
          </a:xfrm>
          <a:prstGeom prst="wedgeEllipseCallout">
            <a:avLst>
              <a:gd name="adj1" fmla="val -24810"/>
              <a:gd name="adj2" fmla="val 60818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特圓" panose="020B0609010101010101" pitchFamily="49" charset="-120"/>
                <a:ea typeface="文鼎特圓" panose="020B0609010101010101" pitchFamily="49" charset="-120"/>
              </a:rPr>
              <a:t>一鼓作氣</a:t>
            </a:r>
          </a:p>
        </p:txBody>
      </p:sp>
      <p:sp>
        <p:nvSpPr>
          <p:cNvPr id="4" name="橢圓形圖說文字 3"/>
          <p:cNvSpPr/>
          <p:nvPr/>
        </p:nvSpPr>
        <p:spPr>
          <a:xfrm>
            <a:off x="7086840" y="960120"/>
            <a:ext cx="2682000" cy="1811880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>
                <a:latin typeface="文鼎特圓" panose="020B0609010101010101" pitchFamily="49" charset="-120"/>
                <a:ea typeface="文鼎特圓" panose="020B0609010101010101" pitchFamily="49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1889760" y="655320"/>
            <a:ext cx="2575320" cy="1493520"/>
          </a:xfrm>
          <a:prstGeom prst="wedgeEllipseCallou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特圓" panose="020B0609010101010101" pitchFamily="49" charset="-120"/>
                <a:ea typeface="文鼎特圓" panose="020B0609010101010101" pitchFamily="49" charset="-120"/>
              </a:rPr>
              <a:t>小熊，那你呢？</a:t>
            </a:r>
          </a:p>
        </p:txBody>
      </p:sp>
      <p:sp>
        <p:nvSpPr>
          <p:cNvPr id="5" name="橢圓形圖說文字 4"/>
          <p:cNvSpPr/>
          <p:nvPr/>
        </p:nvSpPr>
        <p:spPr>
          <a:xfrm>
            <a:off x="5547360" y="655320"/>
            <a:ext cx="2575320" cy="1493520"/>
          </a:xfrm>
          <a:prstGeom prst="wedgeEllipseCallou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特圓" panose="020B0609010101010101" pitchFamily="49" charset="-120"/>
                <a:ea typeface="文鼎特圓" panose="020B0609010101010101" pitchFamily="49" charset="-120"/>
              </a:rPr>
              <a:t>我想想</a:t>
            </a:r>
            <a:r>
              <a:rPr lang="en-US" altLang="zh-TW" sz="3200" dirty="0">
                <a:latin typeface="文鼎特圓" panose="020B0609010101010101" pitchFamily="49" charset="-120"/>
                <a:ea typeface="文鼎特圓" panose="020B0609010101010101" pitchFamily="49" charset="-120"/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8971087" y="9171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5515807" y="764640"/>
            <a:ext cx="3383280" cy="1899360"/>
          </a:xfrm>
          <a:prstGeom prst="wedgeEllipseCallout">
            <a:avLst>
              <a:gd name="adj1" fmla="val 20158"/>
              <a:gd name="adj2" fmla="val 68919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特圓" panose="020B0609010101010101" pitchFamily="49" charset="-120"/>
                <a:ea typeface="文鼎特圓" panose="020B0609010101010101" pitchFamily="49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811 0.02688 L -0.07811 0.02709 C -0.07985 0.02058 -0.08174 0.01407 -0.08363 0.00798 C -0.09008 -0.01134 -0.08552 0.00315 -0.09071 -0.00903 C -0.09182 -0.01155 -0.0926 -0.01428 -0.09355 -0.01659 C -0.09496 -0.01974 -0.09937 -0.02793 -0.10063 -0.03003 C -0.10205 -0.03192 -0.10363 -0.0336 -0.10489 -0.03549 C -0.10788 -0.04053 -0.11087 -0.04557 -0.11339 -0.05061 C -0.11433 -0.0525 -0.11528 -0.0546 -0.11622 -0.05628 C -0.11764 -0.05838 -0.11922 -0.06006 -0.12048 -0.06195 C -0.12205 -0.06447 -0.12331 -0.0672 -0.12473 -0.06951 C -0.14189 -0.09534 -0.12205 -0.06405 -0.1389 -0.08652 C -0.14063 -0.08883 -0.14142 -0.09198 -0.14315 -0.09408 C -0.15733 -0.11151 -0.15134 -0.10332 -0.16158 -0.11109 C -0.16315 -0.11235 -0.16441 -0.11403 -0.16583 -0.11487 C -0.16725 -0.11592 -0.16867 -0.11634 -0.17008 -0.11676 C -0.17386 -0.11823 -0.18142 -0.12054 -0.18142 -0.12033 C -0.19008 -0.12831 -0.18111 -0.12138 -0.19559 -0.12621 C -0.19811 -0.12705 -0.20032 -0.12894 -0.20268 -0.12999 C -0.20457 -0.13083 -0.20662 -0.13125 -0.20835 -0.13188 C -0.21276 -0.13377 -0.21685 -0.13608 -0.22111 -0.13755 C -0.22441 -0.13881 -0.22788 -0.14007 -0.23103 -0.14133 C -0.23685 -0.14385 -0.24221 -0.14742 -0.24804 -0.14889 C -0.2504 -0.14952 -0.25292 -0.14994 -0.25512 -0.15078 C -0.27292 -0.15729 -0.25465 -0.15267 -0.27213 -0.15645 C -0.28599 -0.16401 -0.27197 -0.15729 -0.28914 -0.16212 C -0.2926 -0.16317 -0.29575 -0.16506 -0.29906 -0.1659 C -0.30473 -0.16758 -0.31056 -0.16821 -0.31607 -0.16968 C -0.31843 -0.17031 -0.32079 -0.17115 -0.32315 -0.17157 C -0.32882 -0.17304 -0.34032 -0.17514 -0.34725 -0.17724 C -0.35119 -0.1785 -0.35496 -0.17955 -0.35859 -0.18102 L -0.36284 -0.18291 C -0.37418 -0.18186 -0.38567 -0.18081 -0.39685 -0.17913 C -0.40237 -0.1785 -0.40504 -0.17577 -0.40961 -0.17157 C -0.41166 -0.16989 -0.41355 -0.168 -0.41528 -0.1659 C -0.41685 -0.16422 -0.41811 -0.16212 -0.41953 -0.16023 C -0.42142 -0.15834 -0.42363 -0.15687 -0.4252 -0.15456 C -0.42646 -0.15309 -0.42693 -0.15057 -0.42804 -0.14889 C -0.4293 -0.14742 -0.43119 -0.14679 -0.43229 -0.14511 C -0.44552 -0.12747 -0.42709 -0.14721 -0.44221 -0.13188 C -0.44756 -0.11802 -0.44221 -0.1302 -0.4493 -0.11865 C -0.4504 -0.11697 -0.45103 -0.11487 -0.45213 -0.11298 C -0.45575 -0.10773 -0.46347 -0.09786 -0.46347 -0.09765 C -0.4652 -0.09093 -0.4652 -0.09009 -0.46914 -0.08274 C -0.4704 -0.08064 -0.47197 -0.07896 -0.47339 -0.07707 C -0.47685 -0.06363 -0.47465 -0.06909 -0.47906 -0.06006 C -0.48 -0.05628 -0.48158 -0.05271 -0.48189 -0.04872 C -0.48426 -0.02415 -0.48205 -0.04221 -0.48473 -0.02604 C -0.48536 -0.02226 -0.48709 -0.00798 -0.48898 -0.00546 L -0.49748 0.00609 C -0.4989 0.00798 -0.50016 0.01008 -0.50174 0.01176 C -0.50315 0.01302 -0.50473 0.01407 -0.50599 0.01554 C -0.50756 0.0168 -0.5137 0.02331 -0.51591 0.02499 C -0.51827 0.02646 -0.52079 0.02709 -0.523 0.02877 C -0.53292 0.03528 -0.52111 0.03045 -0.53292 0.03444 C -0.54048 0.04095 -0.53465 0.03696 -0.54709 0.04011 C -0.54914 0.04053 -0.55087 0.04137 -0.55276 0.042 C -0.55654 0.04263 -0.56032 0.04305 -0.5641 0.04388 C -0.57008 0.04493 -0.5767 0.04619 -0.58252 0.04766 C -0.58489 0.04808 -0.58725 0.04871 -0.58961 0.04955 C -0.59119 0.04997 -0.59245 0.05102 -0.59386 0.05144 C -0.59764 0.05228 -0.60142 0.0527 -0.6052 0.05333 C -0.61559 0.06026 -0.60693 0.05543 -0.62363 0.059 C -0.62567 0.05921 -0.62741 0.06026 -0.6293 0.06089 C -0.63307 0.06152 -0.63685 0.06215 -0.64063 0.06278 C -0.65197 0.06215 -0.66331 0.06173 -0.67465 0.06089 C -0.67717 0.06047 -0.67937 0.05921 -0.68174 0.059 C -0.68693 0.05795 -0.69213 0.05774 -0.69733 0.05711 C -0.70048 0.05564 -0.70363 0.0548 -0.70583 0.05144 C -0.70819 0.04787 -0.7115 0.04011 -0.7115 0.04032 C -0.71481 0.02667 -0.71056 0.04305 -0.71575 0.02688 C -0.71733 0.02226 -0.71764 0.01827 -0.71859 0.01344 C -0.71906 0.01155 -0.71953 0.00987 -0.72 0.00798 C -0.71906 0.00294 -0.71906 -0.00294 -0.71717 -0.00714 C -0.71481 -0.01302 -0.70851 -0.01407 -0.70441 -0.0147 C -0.69622 -0.01638 -0.67953 -0.01785 -0.67182 -0.01848 C -0.66189 -0.01785 -0.65197 -0.01785 -0.64205 -0.01659 C -0.63906 -0.01638 -0.63512 -0.01407 -0.63213 -0.01281 C -0.63024 -0.01218 -0.62835 -0.01155 -0.62646 -0.01092 C -0.6241 -0.01029 -0.62174 -0.00966 -0.61937 -0.00903 C -0.61654 -0.0084 -0.6137 -0.00798 -0.61087 -0.00714 C -0.60709 -0.00609 -0.60331 -0.00504 -0.59953 -0.00336 C -0.59355 -0.00084 -0.59685 -0.0021 -0.58961 0.00042 C -0.58819 0.00168 -0.58693 0.00315 -0.58536 0.0042 C -0.58268 0.00567 -0.57937 0.00567 -0.57685 0.00798 L -0.5726 0.01176 L -0.56977 0.0231 C -0.5693 0.02499 -0.56882 0.02667 -0.56835 0.02877 L -0.56693 0.03633 C -0.56741 0.05207 -0.56725 0.06782 -0.56835 0.08357 C -0.56867 0.08672 -0.57134 0.09722 -0.57402 0.10058 C -0.58111 0.10877 -0.58048 0.10667 -0.58678 0.11003 C -0.59748 0.11528 -0.59008 0.11234 -0.59953 0.1157 C -0.61182 0.11507 -0.6241 0.11486 -0.63638 0.11381 C -0.64079 0.11339 -0.64237 0.11108 -0.6463 0.11003 C -0.65764 0.10646 -0.65166 0.10961 -0.66189 0.10625 C -0.66347 0.10562 -0.66473 0.10478 -0.66615 0.10436 C -0.66804 0.10352 -0.66993 0.1031 -0.67182 0.10247 C -0.6737 0.10121 -0.67559 0.09974 -0.67748 0.09869 C -0.68126 0.09638 -0.68347 0.09638 -0.68741 0.09491 C -0.68741 0.0947 -0.69811 0.09008 -0.70016 0.08924 C -0.70016 0.08903 -0.70867 0.08546 -0.70867 0.08567 C -0.71339 0.08294 -0.71811 0.08 -0.72284 0.0779 C -0.72426 0.07727 -0.72583 0.07664 -0.72709 0.07601 C -0.72914 0.07475 -0.73087 0.07328 -0.73276 0.07223 C -0.7463 0.06446 -0.743 0.06593 -0.7526 0.06278 C -0.75402 0.06152 -0.75544 0.06005 -0.75685 0.059 C -0.75874 0.05753 -0.76079 0.05669 -0.76252 0.05522 C -0.77418 0.04493 -0.7652 0.04955 -0.77386 0.04577 C -0.78205 0.03843 -0.77685 0.04325 -0.78945 0.03066 C -0.79134 0.02877 -0.7937 0.0273 -0.79512 0.02499 C -0.79654 0.02247 -0.79811 0.01995 -0.79937 0.01743 C -0.80142 0.01365 -0.80315 0.00987 -0.80504 0.00609 L -0.80788 0.00042 C -0.80835 -0.0021 -0.80851 -0.00483 -0.8093 -0.00714 C -0.81008 -0.00924 -0.81134 -0.01092 -0.81213 -0.01281 C -0.81276 -0.0147 -0.81307 -0.01659 -0.81355 -0.01848 C -0.81701 -0.05124 -0.81607 -0.03591 -0.81355 -0.09597 C -0.81339 -0.10248 -0.8115 -0.10227 -0.80788 -0.10542 C -0.79937 -0.10479 -0.79087 -0.10458 -0.78237 -0.10374 C -0.77922 -0.10332 -0.77559 -0.10101 -0.77245 -0.09975 C -0.77056 -0.09912 -0.76867 -0.0987 -0.76678 -0.09786 C -0.76536 -0.09744 -0.76394 -0.0966 -0.76252 -0.09597 C -0.76063 -0.09534 -0.75874 -0.09492 -0.75685 -0.09408 C -0.75402 -0.09303 -0.75134 -0.09072 -0.74835 -0.0903 L -0.72567 -0.08841 C -0.71717 -0.08568 -0.72189 -0.08736 -0.7115 -0.08274 L -0.70725 -0.08085 C -0.70063 -0.07497 -0.70473 -0.07791 -0.69449 -0.07329 L -0.69024 -0.0714 L -0.68599 -0.06951 C -0.68457 -0.06825 -0.68331 -0.06678 -0.68174 -0.06573 C -0.68048 -0.06489 -0.67874 -0.0651 -0.67748 -0.06384 C -0.67622 -0.06258 -0.67559 -0.06006 -0.67465 -0.05817 C -0.6778 -0.03003 -0.6726 -0.05418 -0.68032 -0.04116 C -0.68819 -0.02814 -0.67386 -0.04263 -0.68599 -0.03171 C -0.69418 -0.01554 -0.68441 -0.03612 -0.69024 -0.02037 C -0.69103 -0.01848 -0.69229 -0.0168 -0.69307 -0.0147 C -0.69433 -0.01155 -0.69528 -0.00462 -0.69591 -0.00147 C -0.69685 0.00231 -0.69827 0.00588 -0.69874 0.00987 C -0.70048 0.02121 -0.69937 0.01617 -0.70158 0.02499 C -0.70111 0.0294 -0.70142 0.03402 -0.70016 0.03822 C -0.69874 0.04325 -0.69339 0.04535 -0.69024 0.04766 C -0.68882 0.04871 -0.68756 0.05039 -0.68599 0.05144 C -0.68394 0.0527 -0.67796 0.05459 -0.67607 0.05522 C -0.66709 0.05459 -0.65811 0.05417 -0.64914 0.05333 C -0.64678 0.05291 -0.64174 0.0506 -0.63922 0.04955 C -0.63874 0.04766 -0.63859 0.04556 -0.6378 0.04388 C -0.63229 0.02919 -0.63717 0.04661 -0.63355 0.03255 C -0.63402 0.0273 -0.63307 0.02163 -0.63496 0.01743 C -0.6367 0.01344 -0.64048 0.01176 -0.64347 0.00987 C -0.64536 0.0084 -0.64741 0.00735 -0.64914 0.00609 C -0.65071 0.00483 -0.65182 0.00315 -0.65339 0.00231 C -0.65339 0.0021 -0.6641 -0.00252 -0.66615 -0.00336 C -0.66756 -0.00399 -0.66898 -0.00504 -0.6704 -0.00546 L -0.68741 -0.00903 C -0.69307 -0.00777 -0.69622 -0.00882 -0.70016 -0.00336 C -0.70142 -0.00189 -0.70142 0.00189 -0.703 0.00231 C -0.70961 0.00378 -0.71622 0.00231 -0.72284 0.00231 L -0.72142 0.00231 " pathEditMode="relative" rAng="0" ptsTypes="AAAAAAAAAAAAAAAAAAAAAAAAAAAAAAAAAAAAAAAAAAAAAAAAAAAAAAAAAAAAAAAAAAAAAAAAAAAAAAAAAAAAAAAAAAAAAAAAAAAAAAAAAAAAAAAAAAAAAAAAAAAAAAAAAAAAAAAAAAAAAAAAAAAAAAAAAAAAAAAA">
                                      <p:cBhvr>
                                        <p:cTn id="12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898" y="-6048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290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文鼎特圓</vt:lpstr>
      <vt:lpstr>新細明體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26</cp:revision>
  <dcterms:created xsi:type="dcterms:W3CDTF">2017-09-25T22:47:10Z</dcterms:created>
  <dcterms:modified xsi:type="dcterms:W3CDTF">2019-10-29T07:53:11Z</dcterms:modified>
  <dc:language>zh-TW</dc:language>
</cp:coreProperties>
</file>