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4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56360" y="1356360"/>
            <a:ext cx="3672840" cy="1420368"/>
          </a:xfrm>
          <a:prstGeom prst="wedgeRectCallout">
            <a:avLst>
              <a:gd name="adj1" fmla="val -41565"/>
              <a:gd name="adj2" fmla="val 78156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accent5">
                    <a:lumMod val="40000"/>
                    <a:lumOff val="60000"/>
                  </a:schemeClr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86320" y="1091142"/>
            <a:ext cx="2121600" cy="1170516"/>
          </a:xfrm>
          <a:prstGeom prst="wedgeRectCallout">
            <a:avLst>
              <a:gd name="adj1" fmla="val 38070"/>
              <a:gd name="adj2" fmla="val 8984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文鼎海報體" panose="020B0609010101010101" pitchFamily="49" charset="-120"/>
                <a:ea typeface="文鼎海報體" panose="020B0609010101010101" pitchFamily="49" charset="-120"/>
              </a:rPr>
              <a:t>一見如故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3898740" y="630936"/>
            <a:ext cx="2066400" cy="1383960"/>
          </a:xfrm>
          <a:prstGeom prst="wedgeRectCallout">
            <a:avLst>
              <a:gd name="adj1" fmla="val 4980"/>
              <a:gd name="adj2" fmla="val 11755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一心二用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8084185" y="868848"/>
            <a:ext cx="1996440" cy="1146048"/>
          </a:xfrm>
          <a:prstGeom prst="wedgeRectCallout">
            <a:avLst>
              <a:gd name="adj1" fmla="val -62054"/>
              <a:gd name="adj2" fmla="val 1263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魏碑" panose="020B0609010101010101" pitchFamily="49" charset="-120"/>
                <a:ea typeface="文鼎粗魏碑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30709E-6 4.43511E-6 L 0.00095 -0.10689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-5355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691640" y="533400"/>
            <a:ext cx="2377440" cy="1356360"/>
          </a:xfrm>
          <a:prstGeom prst="wedgeRectCallout">
            <a:avLst>
              <a:gd name="adj1" fmla="val 13782"/>
              <a:gd name="adj2" fmla="val 1108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小熊，那你呢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6507480" y="682752"/>
            <a:ext cx="2484120" cy="1344168"/>
          </a:xfrm>
          <a:prstGeom prst="wedgeRectCallout">
            <a:avLst>
              <a:gd name="adj1" fmla="val -31876"/>
              <a:gd name="adj2" fmla="val 1033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我想想</a:t>
            </a:r>
            <a:r>
              <a:rPr lang="en-US" altLang="zh-TW" sz="3600" dirty="0">
                <a:latin typeface="文鼎細行楷" panose="020B0609010101010101" pitchFamily="49" charset="-120"/>
                <a:ea typeface="文鼎細行楷" panose="020B0609010101010101" pitchFamily="49" charset="-120"/>
              </a:rPr>
              <a:t>...</a:t>
            </a:r>
            <a:endParaRPr lang="zh-TW" altLang="en-US" sz="36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9638665" y="117808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704555" y="2473008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3740725" y="1969008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5417185" y="28380"/>
            <a:ext cx="2941320" cy="1537008"/>
          </a:xfrm>
          <a:prstGeom prst="wedgeRectCallout">
            <a:avLst>
              <a:gd name="adj1" fmla="val -9434"/>
              <a:gd name="adj2" fmla="val 8034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8189E-6 4.8299E-6 L 4.88189E-6 0.00021 C -0.00867 0.00063 -0.01717 0.00105 -0.02583 0.0021 C -0.0293 0.00252 -0.03276 0.00378 -0.03638 0.00399 C -0.04945 0.00504 -0.06252 0.00525 -0.0756 0.00609 C -0.08426 0.00672 -0.09276 0.00756 -0.10142 0.00819 L -0.13308 0.01007 C -0.15024 0.01469 -0.12914 0.00944 -0.15434 0.01406 C -0.17591 0.01826 -0.14599 0.01406 -0.17087 0.01826 C -0.18268 0.02015 -0.19544 0.02099 -0.20725 0.02225 C -0.21166 0.0233 -0.21528 0.02393 -0.21937 0.02624 C -0.22142 0.0275 -0.22331 0.02918 -0.22536 0.03023 C -0.2304 0.03317 -0.24048 0.03842 -0.24048 0.03863 C -0.24189 0.04031 -0.24331 0.04262 -0.24504 0.0443 C -0.24788 0.04745 -0.25182 0.0485 -0.25402 0.05249 C -0.25969 0.06236 -0.25654 0.05858 -0.26315 0.06446 C -0.26567 0.06971 -0.2704 0.07937 -0.27371 0.08462 C -0.27512 0.08693 -0.27701 0.0884 -0.27827 0.09071 C -0.28 0.09386 -0.28126 0.09743 -0.28284 0.10079 C -0.28378 0.10289 -0.28504 0.10478 -0.28583 0.10688 C -0.28709 0.11003 -0.28788 0.1136 -0.28882 0.11696 C -0.28945 0.11885 -0.2893 0.12137 -0.2904 0.12305 C -0.29197 0.12557 -0.29434 0.12704 -0.29638 0.12893 C -0.2978 0.1304 -0.29922 0.1325 -0.30095 0.13313 C -0.30489 0.13439 -0.33323 0.13691 -0.33418 0.13712 C -0.35308 0.14132 -0.3326 0.13712 -0.36142 0.14111 C -0.36489 0.14153 -0.36851 0.14258 -0.37197 0.14321 L -0.3841 0.1451 C -0.38709 0.14573 -0.39008 0.14657 -0.39308 0.1472 C -0.40394 0.1493 -0.41591 0.15035 -0.42646 0.15329 L -0.43402 0.15518 C -0.44063 0.15686 -0.44851 0.15854 -0.45512 0.15917 C -0.46221 0.16001 -0.4693 0.16043 -0.47623 0.16127 C -0.48189 0.1619 -0.48741 0.16253 -0.49292 0.16337 C -0.50662 0.16253 -0.52016 0.16232 -0.53371 0.16127 C -0.53575 0.16106 -0.5378 0.15959 -0.53985 0.15917 C -0.54378 0.15833 -0.54788 0.15812 -0.55182 0.15728 C -0.55402 0.15686 -0.55591 0.15581 -0.55796 0.15518 C -0.56048 0.15455 -0.563 0.15413 -0.56552 0.15329 C -0.56851 0.15203 -0.5715 0.15014 -0.57449 0.14909 L -0.58662 0.1451 C -0.58914 0.14321 -0.59166 0.1409 -0.59418 0.13901 C -0.5956 0.13817 -0.59749 0.13817 -0.59875 0.13712 C -0.60048 0.13544 -0.60142 0.1325 -0.60331 0.13103 C -0.60709 0.12788 -0.61182 0.12662 -0.61544 0.12305 C -0.61733 0.12095 -0.61937 0.11885 -0.62142 0.11696 C -0.62489 0.11381 -0.63103 0.10919 -0.63497 0.10688 C -0.63654 0.10604 -0.63812 0.10541 -0.63953 0.10478 C -0.64819 0.09344 -0.64331 0.0989 -0.65465 0.08861 L -0.65922 0.08462 C -0.66079 0.08336 -0.66252 0.08231 -0.66378 0.08063 C -0.67308 0.06824 -0.66284 0.08105 -0.67733 0.06656 C -0.683 0.06089 -0.68693 0.05711 -0.69245 0.05039 C -0.6956 0.04661 -0.69922 0.04304 -0.70158 0.03842 L -0.70457 0.03233 C -0.70772 0.01553 -0.70394 0.03212 -0.70914 0.01826 C -0.70977 0.01637 -0.70993 0.01406 -0.71056 0.01217 C -0.71245 0.00798 -0.7156 0.00462 -0.7167 4.8299E-6 C -0.71717 -0.00189 -0.71749 -0.00399 -0.71812 -0.00609 C -0.71906 -0.00819 -0.72048 -0.00987 -0.72126 -0.01197 C -0.72252 -0.01596 -0.72331 -0.02016 -0.72426 -0.02415 C -0.72473 -0.02604 -0.72441 -0.02898 -0.72583 -0.03024 C -0.72882 -0.03276 -0.73229 -0.03486 -0.73481 -0.03822 C -0.73638 -0.04032 -0.73764 -0.04263 -0.73937 -0.04431 C -0.74772 -0.05229 -0.74347 -0.04368 -0.7515 -0.05439 C -0.75276 -0.05607 -0.75323 -0.05859 -0.75449 -0.06048 C -0.76174 -0.07119 -0.76221 -0.07119 -0.76961 -0.07854 C -0.77008 -0.08064 -0.76977 -0.08358 -0.77119 -0.08463 C -0.77371 -0.08652 -0.77717 -0.08568 -0.78016 -0.08652 C -0.78331 -0.08757 -0.78615 -0.08925 -0.7893 -0.09072 L -0.79371 -0.09261 L -0.79827 -0.09471 C -0.81623 -0.08988 -0.79764 -0.09618 -0.8104 -0.08862 C -0.81339 -0.08694 -0.81638 -0.08589 -0.81953 -0.08463 C -0.82095 -0.084 -0.82268 -0.08379 -0.82394 -0.08253 C -0.82552 -0.08127 -0.82693 -0.07959 -0.82851 -0.07854 C -0.82993 -0.07749 -0.8315 -0.07707 -0.83308 -0.07644 C -0.843 -0.07287 -0.84315 -0.07413 -0.85733 -0.07245 C -0.86174 -0.07308 -0.8663 -0.0735 -0.87087 -0.07455 C -0.87292 -0.07497 -0.87481 -0.07644 -0.87686 -0.07644 C -0.8915 -0.07644 -0.90615 -0.07518 -0.92063 -0.07455 C -0.92725 -0.07392 -0.93371 -0.0735 -0.94032 -0.07245 C -0.94189 -0.07224 -0.94331 -0.07098 -0.94489 -0.07056 C -0.96363 -0.06363 -0.95103 -0.06909 -0.96142 -0.06447 C -0.96599 -0.0651 -0.97056 -0.06573 -0.97512 -0.06636 C -0.97812 -0.06699 -0.98111 -0.06846 -0.9841 -0.06846 C -0.98867 -0.06846 -0.99323 -0.0672 -0.9978 -0.06636 L -1.00678 -0.06237 C -1.00835 -0.06174 -1.00993 -0.06153 -1.01134 -0.06048 C -1.02126 -0.05145 -1.01717 -0.0546 -1.02347 -0.0504 L -1.0356 -0.11067 " pathEditMode="relative" rAng="0" ptsTypes="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780" y="2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文鼎海報體</vt:lpstr>
      <vt:lpstr>文鼎粗行楷</vt:lpstr>
      <vt:lpstr>文鼎粗鋼筆行楷</vt:lpstr>
      <vt:lpstr>文鼎粗魏碑</vt:lpstr>
      <vt:lpstr>文鼎細行楷</vt:lpstr>
      <vt:lpstr>文鼎細鋼筆行楷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45</cp:revision>
  <dcterms:created xsi:type="dcterms:W3CDTF">2017-09-25T22:47:10Z</dcterms:created>
  <dcterms:modified xsi:type="dcterms:W3CDTF">2019-10-29T07:54:19Z</dcterms:modified>
  <dc:language>zh-TW</dc:language>
</cp:coreProperties>
</file>