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0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56360" y="1356360"/>
            <a:ext cx="3672840" cy="1420368"/>
          </a:xfrm>
          <a:prstGeom prst="wedgeRectCallout">
            <a:avLst>
              <a:gd name="adj1" fmla="val -41565"/>
              <a:gd name="adj2" fmla="val 7815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3258660" y="3282342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940440" y="291618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6878185" y="326286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86320" y="1091142"/>
            <a:ext cx="2121600" cy="1170516"/>
          </a:xfrm>
          <a:prstGeom prst="wedgeRectCallout">
            <a:avLst>
              <a:gd name="adj1" fmla="val 38070"/>
              <a:gd name="adj2" fmla="val 8984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文鼎海報體" panose="020B0609010101010101" pitchFamily="49" charset="-120"/>
                <a:ea typeface="文鼎海報體" panose="020B0609010101010101" pitchFamily="49" charset="-120"/>
              </a:rPr>
              <a:t>一見如故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3898740" y="630936"/>
            <a:ext cx="2066400" cy="1383960"/>
          </a:xfrm>
          <a:prstGeom prst="wedgeRectCallout">
            <a:avLst>
              <a:gd name="adj1" fmla="val 4980"/>
              <a:gd name="adj2" fmla="val 11755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一心</a:t>
            </a:r>
            <a:r>
              <a:rPr lang="zh-TW" altLang="en-US" sz="28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二用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8084185" y="868848"/>
            <a:ext cx="1996440" cy="1146048"/>
          </a:xfrm>
          <a:prstGeom prst="wedgeRectCallout">
            <a:avLst>
              <a:gd name="adj1" fmla="val -62054"/>
              <a:gd name="adj2" fmla="val 1263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魏碑" panose="020B0609010101010101" pitchFamily="49" charset="-120"/>
                <a:ea typeface="文鼎粗魏碑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0709E-6 4.43511E-6 L 0.00095 -0.10689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5355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71452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386840" y="2743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691640" y="533400"/>
            <a:ext cx="2377440" cy="1356360"/>
          </a:xfrm>
          <a:prstGeom prst="wedgeRectCallout">
            <a:avLst>
              <a:gd name="adj1" fmla="val 13782"/>
              <a:gd name="adj2" fmla="val 1108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小熊，那你呢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6873240" y="533400"/>
            <a:ext cx="2484120" cy="1344168"/>
          </a:xfrm>
          <a:prstGeom prst="wedgeRectCallout">
            <a:avLst>
              <a:gd name="adj1" fmla="val -31876"/>
              <a:gd name="adj2" fmla="val 1033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我想想</a:t>
            </a:r>
            <a:r>
              <a:rPr lang="en-US" altLang="zh-TW" sz="36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...</a:t>
            </a:r>
            <a:endParaRPr lang="zh-TW" altLang="en-US" sz="36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625461" y="1800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29388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2949480" y="22335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7501440" y="2859480"/>
            <a:ext cx="2941320" cy="1537008"/>
          </a:xfrm>
          <a:prstGeom prst="wedgeRectCallout">
            <a:avLst>
              <a:gd name="adj1" fmla="val -48295"/>
              <a:gd name="adj2" fmla="val 7241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一時忘記</a:t>
            </a:r>
          </a:p>
        </p:txBody>
      </p:sp>
      <p:sp>
        <p:nvSpPr>
          <p:cNvPr id="6" name="矩形圖說文字 5"/>
          <p:cNvSpPr/>
          <p:nvPr/>
        </p:nvSpPr>
        <p:spPr>
          <a:xfrm flipH="1">
            <a:off x="10336080" y="2661360"/>
            <a:ext cx="106680" cy="45719"/>
          </a:xfrm>
          <a:prstGeom prst="wedgeRectCallout">
            <a:avLst>
              <a:gd name="adj1" fmla="val -47777"/>
              <a:gd name="adj2" fmla="val 9323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362 -0.22554 L -0.1285 -0.07119 C -0.12882 -0.06363 -0.12913 -0.05586 -0.13008 -0.0483 C -0.13055 -0.04389 -0.13197 -0.03801 -0.13323 -0.0336 C -0.13197 -0.02121 -0.13275 -0.00819 -0.13008 0.00378 C -0.12913 0.00714 -0.12598 0.00777 -0.12378 0.01008 C -0.11653 0.01869 -0.1222 0.01491 -0.11433 0.01848 C -0.10866 0.01785 -0.10283 0.01743 -0.09732 0.01638 C -0.09512 0.01596 -0.09291 0.01491 -0.09086 0.01428 C -0.08819 0.01344 -0.08583 0.01281 -0.08315 0.01218 C -0.06835 -0.00084 -0.09338 0.02205 -0.07071 -0.00231 C -0.06835 -0.00483 -0.06551 -0.0063 -0.06268 -0.00861 C -0.05858 -0.0126 -0.05449 -0.01743 -0.05023 -0.02121 C 0.00016 -0.06447 -0.0789 0.0084 -0.0189 -0.0462 C -0.01323 -0.05145 -0.00787 -0.05775 -0.00189 -0.06279 C 0.01921 -0.08085 0.0315 -0.08652 0.05134 -0.10668 C 0.06189 -0.11697 0.07087 -0.12936 0.08126 -0.14007 C 0.08961 -0.14889 0.09921 -0.15603 0.10772 -0.16506 C 0.13606 -0.19572 0.14961 -0.21021 0.16866 -0.24842 L 0.1811 -0.27341 L 0.18425 -0.27971 C 0.18772 -0.25661 0.18536 -0.27425 0.1874 -0.23183 C 0.18835 -0.20958 0.18709 -0.1869 0.19055 -0.16506 C 0.20095 -0.10353 0.18725 -0.18858 0.19512 -0.12747 C 0.19591 -0.1218 0.19748 -0.11634 0.19843 -0.11088 C 0.19953 -0.10395 0.20032 -0.09681 0.20158 -0.08988 C 0.20236 -0.08505 0.20362 -0.08022 0.20441 -0.07539 C 0.20567 -0.06993 0.20614 -0.06405 0.20772 -0.05859 C 0.20898 -0.05376 0.21118 -0.04914 0.21244 -0.0441 C 0.2137 -0.03927 0.21433 -0.03423 0.21559 -0.0294 C 0.21638 -0.0252 0.21795 -0.02121 0.21874 -0.01701 C 0.2211 -0.0063 0.21953 -0.01008 0.22173 0.00189 C 0.22236 0.00399 0.22299 0.00588 0.22331 0.00798 C 0.22299 0.01638 0.22331 0.02499 0.22173 0.03297 C 0.2211 0.03654 0.2189 0.03885 0.21717 0.04137 C 0.20914 0.05187 0.20551 0.05586 0.19512 0.06027 C 0.19055 0.06216 0.18567 0.063 0.1811 0.06426 C 0.16158 0.06951 0.16473 0.06867 0.14362 0.07056 C 0.10677 0.07413 0.13276 0.07077 0.09197 0.07686 C 0.05386 0.07623 0.01591 0.07665 -0.02205 0.07476 C -0.02441 0.07476 -0.02661 0.07266 -0.02835 0.07056 C -0.03181 0.06678 -0.03354 0.05607 -0.03464 0.05187 L -0.03622 0.04557 C -0.03811 0.03003 -0.03905 0.02919 -0.03622 0.01008 C -0.0359 0.00735 -0.02882 -0.00756 -0.02835 -0.00861 C -0.02378 -0.01659 -0.0189 -0.02394 -0.01417 -0.0315 C -0.00866 -0.04116 -0.01071 -0.03969 -0.00346 -0.0483 C 0.01276 -0.06762 -0.00409 -0.04662 0.01244 -0.06279 C 0.01402 -0.06468 0.0148 -0.06783 0.01701 -0.06909 C 0.02032 -0.0714 0.02425 -0.07182 0.02788 -0.07329 C 0.03307 -0.07266 0.03858 -0.07308 0.04347 -0.07119 C 0.04646 -0.07014 0.04882 -0.0672 0.05134 -0.06489 C 0.0578 -0.05943 0.06441 -0.05481 0.07008 -0.0483 C 0.07433 -0.04347 0.07811 -0.03801 0.08268 -0.0336 C 0.12079 0.00231 0.07228 -0.05019 0.11071 -0.01071 C 0.11512 -0.0063 0.1189 -0.00063 0.12315 0.00378 C 0.12772 0.0084 0.13291 0.01176 0.13732 0.01638 C 0.14378 0.02289 0.14977 0.03045 0.15591 0.03717 C 0.16772 0.04977 0.15732 0.03675 0.16866 0.05187 C 0.17118 0.0504 0.17386 0.04956 0.17622 0.04767 C 0.18803 0.03801 0.17606 0.04557 0.18268 0.03507 C 0.18441 0.03255 0.18709 0.03108 0.18914 0.02898 C 0.18961 0.02688 0.18945 0.02415 0.19055 0.02268 C 0.19213 0.02037 0.19465 0.02016 0.19685 0.01848 C 0.2 0.01596 0.20236 0.01029 0.20614 0.01008 L 0.3063 0.00588 C 0.3137 0.00357 0.33685 -0.00399 0.34063 -0.00651 L 0.35606 -0.01701 C 0.35843 -0.01827 0.36063 -0.01953 0.36252 -0.02121 C 0.37087 -0.02793 0.3789 -0.03297 0.38441 -0.0441 L 0.39071 -0.0567 C 0.39417 -0.06342 0.39386 -0.06027 0.39386 -0.06489 L 0.32189 -0.14637 C 0.31622 -0.147 0.31039 -0.14847 0.30457 -0.14847 C 0.29008 -0.14847 0.27543 -0.14742 0.2611 -0.14637 C 0.25654 -0.14595 0.2526 -0.14469 0.24835 -0.14427 C 0.2411 -0.14322 0.23386 -0.1428 0.2263 -0.14217 L 0.21559 -0.14007 C 0.20945 -0.13881 0.20126 -0.13671 0.19512 -0.13587 C 0.18788 -0.13503 0.18063 -0.1344 0.17339 -0.13377 C 0.15858 -0.12726 0.16929 -0.13104 0.15307 -0.12747 C 0.12362 -0.12096 0.16977 -0.1302 0.13559 -0.12327 C 0.13213 -0.12264 0.12851 -0.12201 0.12488 -0.12117 C 0.11228 -0.11844 0.12142 -0.11928 0.10599 -0.11718 C 0.10047 -0.11634 0.09449 -0.11592 0.08898 -0.11508 C 0.0652 -0.11151 0.08756 -0.11466 0.07181 -0.11088 C 0.0663 -0.10962 0.05307 -0.10752 0.04835 -0.10668 C 0.04441 -0.10605 0.0411 -0.10521 0.03732 -0.10458 C 0.03213 -0.10374 0.02693 -0.10332 0.02173 -0.10248 C 0.01701 -0.10185 0.01244 -0.1008 0.00772 -0.10038 C -0.00189 -0.09954 -0.01118 -0.09933 -0.02063 -0.09828 C -0.03055 -0.09723 -0.04016 -0.09492 -0.05023 -0.09408 L -0.07543 -0.09198 C -0.09984 -0.09282 -0.12425 -0.0924 -0.14866 -0.09408 C -0.15086 -0.09429 -0.16976 -0.10143 -0.17228 -0.10248 C -0.17874 -0.10521 -0.19118 -0.11088 -0.19118 -0.11067 C -0.2022 -0.12075 -0.18835 -0.10941 -0.21134 -0.12117 C -0.2159 -0.12348 -0.21984 -0.12705 -0.22378 -0.12957 C -0.22913 -0.13272 -0.2348 -0.13419 -0.23953 -0.13797 C -0.24598 -0.1428 -0.25149 -0.1491 -0.25827 -0.15246 C -0.32409 -0.18543 -0.24016 -0.14448 -0.31149 -0.17556 C -0.3937 -0.21126 -0.30866 -0.17808 -0.36772 -0.20055 C -0.36913 -0.20181 -0.37071 -0.2037 -0.37228 -0.20475 C -0.3811 -0.20895 -0.38299 -0.2058 -0.3926 -0.20265 C -0.3874 -0.18795 -0.38 -0.17451 -0.37716 -0.15876 C -0.37244 -0.13398 -0.37953 -0.17325 -0.37386 -0.13587 C -0.37307 -0.1302 -0.37338 -0.12369 -0.37086 -0.11907 C -0.35102 -0.08463 -0.35323 -0.0987 -0.33653 -0.07959 C -0.33244 -0.07497 -0.32945 -0.0693 -0.32551 -0.06489 C -0.32173 -0.0609 -0.31701 -0.05817 -0.31291 -0.0546 C -0.26362 -0.0105 -0.3337 -0.07077 -0.29275 -0.0378 C -0.27275 -0.02184 -0.28299 -0.02583 -0.25827 -0.01071 C -0.25181 -0.00672 -0.24488 -0.00399 -0.23795 -0.00021 C -0.23086 0.00378 -0.22362 0.00903 -0.21622 0.01218 C -0.2074 0.01596 -0.19827 0.01743 -0.18961 0.02058 C -0.15937 0.03087 -0.1759 0.02793 -0.14394 0.03507 C -0.12819 0.03885 -0.09575 0.04557 -0.09575 0.04578 L -0.02992 0.04137 C -0.02756 0.04116 -0.01874 0.03822 -0.01606 0.03717 C 0.00205 0.02541 -0.01386 0.03675 -0.00016 0.02478 C 0.00236 0.02247 0.00504 0.02079 0.00772 0.01848 C 0.01323 0.01302 0.01921 0.00735 0.02457 0.00189 C 0.02693 -0.00021 0.02882 -0.00294 0.03118 -0.00441 C 0.03307 -0.00588 0.03496 -0.00735 0.03732 -0.00861 C 0.04583 -0.01365 0.06016 -0.01974 0.06709 -0.02121 L 0.07795 -0.02331 C 0.08362 -0.02709 0.08914 -0.02982 0.09354 -0.0357 C 0.09543 -0.03822 0.09669 -0.04137 0.09843 -0.0441 C 0.10205 -0.06426 0.10504 -0.07014 0.09669 -0.09408 C 0.0937 -0.10311 0.06347 -0.13209 0.06236 -0.13377 C 0.05953 -0.13776 0.05701 -0.14196 0.05291 -0.14427 C 0.05008 -0.14595 0.04662 -0.147 0.04347 -0.14847 L 0.0389 -0.15036 C 0.03638 -0.14973 0.03354 -0.14973 0.03118 -0.14847 C 0.02709 -0.14637 0.01417 -0.13377 0.01244 -0.13167 C -0.00031 -0.11802 -0.01527 -0.10689 -0.02551 -0.08988 C -0.02598 -0.08904 -0.0611 -0.03234 -0.06425 -0.02121 C -0.06567 -0.01764 -0.06661 -0.01428 -0.06756 -0.01071 C -0.06913 -0.00357 -0.06913 0.00336 -0.07212 0.01008 C -0.07417 0.01491 -0.07653 0.01974 -0.07842 0.02478 C -0.08016 0.02877 -0.0811 0.03318 -0.08315 0.03717 C -0.08976 0.05145 -0.09716 0.06489 -0.10331 0.07896 C -0.11244 0.09891 -0.1211 0.11928 -0.13008 0.13944 C -0.13244 0.14469 -0.14205 0.16422 -0.14394 0.17073 C -0.14945 0.18669 -0.15433 0.20286 -0.15984 0.21861 C -0.16488 0.23268 -0.17559 0.2604 -0.17559 0.26061 C -0.17606 0.26376 -0.17606 0.26754 -0.17701 0.27089 C -0.18677 0.30365 -0.18142 0.28076 -0.18961 0.30218 C -0.19086 0.30533 -0.19197 0.3089 -0.1926 0.31247 C -0.19401 0.3194 -0.1959 0.33326 -0.1959 0.33347 C -0.19433 0.3404 -0.1937 0.34796 -0.19118 0.35426 C -0.18913 0.3593 -0.1852 0.36287 -0.18173 0.36665 C -0.17716 0.3719 -0.1726 0.37694 -0.16756 0.38135 C -0.16598 0.38282 -0.16488 0.3845 -0.16299 0.38555 C -0.15858 0.38807 -0.15197 0.39038 -0.1474 0.39185 C -0.14268 0.39311 -0.13811 0.39479 -0.13323 0.39584 C -0.12646 0.39752 -0.10583 0.39941 -0.10016 0.40004 C -0.04614 0.39878 0.00819 0.39983 0.06236 0.39584 C 0.08693 0.39416 0.11118 0.38534 0.13559 0.38345 C 0.15669 0.38177 0.16977 0.38135 0.19055 0.37715 C 0.22425 0.37022 0.21118 0.36749 0.25449 0.36266 C 0.26599 0.36119 0.27606 0.36035 0.28772 0.35846 C 0.29055 0.35783 0.2937 0.35699 0.29685 0.35636 C 0.29906 0.35489 0.30095 0.35342 0.30315 0.35216 C 0.30441 0.35132 0.30662 0.35153 0.30788 0.35006 C 0.30914 0.34859 0.30914 0.34586 0.30945 0.34376 C 0.31055 0.3383 0.31244 0.32717 0.31244 0.32738 C 0.31165 0.31037 0.31165 0.29357 0.30945 0.27698 C 0.30898 0.27299 0.30583 0.27026 0.30457 0.2667 C 0.30347 0.26334 0.30315 0.25935 0.30173 0.2562 C 0.29449 0.24213 0.29181 0.24192 0.28299 0.23121 C 0.26914 0.21483 0.28567 0.23016 0.26252 0.21441 C 0.2589 0.2121 0.25528 0.20811 0.25165 0.20622 C 0.24047 0.20055 0.21843 0.19089 0.20441 0.18942 C 0.19118 0.18795 0.17764 0.18816 0.16378 0.18732 C 0.15559 0.1869 0.14725 0.18606 0.13906 0.18522 L -0.02835 0.18732 C -0.03275 0.18753 -0.03622 0.19005 -0.03937 0.19362 C -0.05149 0.20706 -0.03732 0.19362 -0.04882 0.20412 C -0.05102 0.20853 -0.05386 0.21273 -0.05338 0.21861 C -0.05291 0.22365 -0.05197 0.22869 -0.05023 0.23331 C -0.04835 0.23814 -0.03795 0.24612 -0.03622 0.2478 C -0.03023 0.25326 -0.03323 0.25116 -0.02693 0.2541 C -0.02189 0.26376 -0.02614 0.2583 -0.0189 0.2625 C -0.01606 0.26439 -0.01291 0.26691 -0.00945 0.2688 C 0.00236 0.2753 0.0274 0.28097 0.03402 0.28328 C 0.04189 0.28601 0.04961 0.28958 0.0578 0.29168 C 0.07291 0.29588 0.11496 0.30428 0.13102 0.30617 C 0.14158 0.30764 0.15197 0.30764 0.16252 0.30827 C 0.17118 0.30974 0.18 0.31247 0.18914 0.31247 C 0.22536 0.31247 0.22992 0.30995 0.25937 0.30218 C 0.26551 0.29861 0.27165 0.29462 0.27811 0.29168 C 0.2926 0.28475 0.29811 0.28622 0.30945 0.27488 C 0.31654 0.26775 0.31732 0.26376 0.32189 0.2541 C 0.32362 0.23982 0.32551 0.22722 0.32189 0.21252 C 0.32126 0.20916 0.30504 0.17724 0.30173 0.17283 C 0.29795 0.16842 0.29307 0.16611 0.28898 0.16233 C 0.28158 0.15561 0.27559 0.1449 0.26693 0.14154 C 0.25197 0.13566 0.25969 0.13902 0.24362 0.13104 C 0.22914 0.13251 0.21433 0.13272 0.19984 0.13524 C 0.19433 0.13629 0.18961 0.13923 0.18425 0.14154 C 0.17827 0.14427 0.16299 0.15225 0.1578 0.15603 C 0.15354 0.15897 0.15055 0.16296 0.14677 0.16653 C 0.14032 0.17283 0.13465 0.17913 0.12961 0.18732 C 0.12599 0.19257 0.12331 0.19866 0.12016 0.20412 C 0.10662 0.2268 0.11386 0.21063 0.10142 0.23751 C 0.09559 0.2499 0.0841 0.27488 0.0841 0.27509 C 0.07984 0.29609 0.07827 0.30071 0.07654 0.32297 C 0.07543 0.33263 0.07512 0.3425 0.07465 0.35216 C 0.07512 0.36875 0.0748 0.38555 0.07654 0.40214 C 0.07717 0.41012 0.07858 0.41789 0.08126 0.42503 C 0.08583 0.43826 0.0926 0.44834 0.10142 0.45632 C 0.10488 0.45968 0.10851 0.4622 0.11244 0.46472 C 0.11575 0.46703 0.11984 0.46892 0.12315 0.47102 C 0.15244 0.46829 0.18205 0.46829 0.21102 0.46262 C 0.22425 0.45989 0.23717 0.45212 0.24992 0.44603 C 0.28079 0.43133 0.31165 0.416 0.34236 0.40004 C 0.38252 0.37925 0.39906 0.36938 0.43606 0.33956 C 0.44898 0.32927 0.46221 0.31898 0.47354 0.30617 C 0.48536 0.29315 0.49606 0.27803 0.5063 0.2625 C 0.52362 0.23646 0.53669 0.20769 0.54851 0.17703 C 0.55386 0.16338 0.55874 0.14952 0.56284 0.13524 C 0.56599 0.12243 0.56772 0.10878 0.57055 0.09555 C 0.57575 0.03612 0.57575 0.05775 0.5674 -0.0294 C 0.56662 -0.03654 0.56205 -0.04095 0.55811 -0.0441 C 0.55654 -0.04515 0.55496 -0.04557 0.55339 -0.0462 C 0.54599 -0.04137 0.53811 -0.0378 0.53165 -0.0315 C 0.50803 -0.0105 0.47512 0.02898 0.45622 0.05607 C 0.44331 0.07518 0.43197 0.09702 0.41906 0.11655 C 0.34677 0.22323 0.36079 0.1743 0.27811 0.34586 C 0.25118 0.40214 0.21764 0.4538 0.19685 0.5147 L 0.15307 0.64406 C 0.15071 0.67745 0.14693 0.70034 0.15307 0.73373 C 0.15386 0.73961 0.15795 0.74402 0.16095 0.74843 C 0.16756 0.75809 0.17181 0.7583 0.1811 0.76292 C 0.1978 0.76229 0.21449 0.76355 0.23118 0.76082 C 0.23984 0.75935 0.24819 0.75494 0.25622 0.75053 C 0.30142 0.72512 0.31512 0.7142 0.35323 0.68795 C 0.36504 0.67955 0.37764 0.67262 0.38914 0.66296 C 0.40961 0.64553 0.43181 0.63167 0.45024 0.61067 C 0.46488 0.59387 0.47512 0.58358 0.48756 0.56489 C 0.49937 0.54746 0.50173 0.54074 0.51118 0.521 C 0.51402 0.50819 0.51732 0.49475 0.51874 0.48152 C 0.51984 0.47375 0.52 0.46619 0.52047 0.45842 C 0.51874 0.43553 0.5189 0.41222 0.51559 0.38975 C 0.51496 0.38261 0.51039 0.37736 0.50788 0.37085 C 0.49969 0.3488 0.49575 0.32738 0.47984 0.31037 C 0.46992 0.30008 0.46158 0.28601 0.45024 0.27908 C 0.44441 0.27572 0.4389 0.27152 0.43291 0.2688 C 0.41465 0.25998 0.40945 0.25998 0.39071 0.2562 C 0.3737 0.25893 0.35575 0.25872 0.33906 0.2646 C 0.31638 0.27236 0.29717 0.29336 0.27984 0.31247 C 0.2589 0.33515 0.23528 0.36119 0.21874 0.38975 C 0.20835 0.40739 0.19937 0.42671 0.19055 0.44603 C 0.17386 0.48194 0.16095 0.51428 0.1515 0.55439 C 0.14394 0.58568 0.14331 0.60458 0.14047 0.63566 C 0.14362 0.65183 0.14488 0.66842 0.14992 0.68375 C 0.15197 0.69047 0.15654 0.69572 0.16095 0.70034 C 0.17071 0.71126 0.18142 0.71378 0.1937 0.71714 C 0.19984 0.71882 0.20614 0.71987 0.21244 0.72134 C 0.22914 0.71777 0.24583 0.71567 0.26252 0.71084 C 0.30063 0.69971 0.34378 0.67073 0.37496 0.64616 C 0.39039 0.6344 0.40583 0.6239 0.42047 0.61067 C 0.45039 0.58358 0.48158 0.55796 0.50788 0.5252 C 0.52929 0.49874 0.55417 0.47669 0.57228 0.44603 C 0.58583 0.42251 0.59937 0.40046 0.61118 0.37505 C 0.61591 0.36497 0.61937 0.35426 0.62378 0.34376 C 0.62536 0.33473 0.6274 0.32591 0.62819 0.31667 C 0.62992 0.30281 0.6315 0.27488 0.6315 0.27509 C 0.62945 0.26187 0.62898 0.2478 0.62536 0.23541 C 0.62284 0.22722 0.61701 0.22134 0.61291 0.21441 C 0.60158 0.19698 0.59039 0.18144 0.57685 0.16653 C 0.56662 0.1554 0.55606 0.14532 0.54551 0.13524 C 0.51276 0.10416 0.46299 0.06405 0.42977 0.04767 C 0.41984 0.04284 0.41024 0.03696 0.40032 0.03297 C 0.38709 0.02793 0.37417 0.02373 0.36095 0.02058 C 0.34567 0.0168 0.32173 0.01554 0.3063 0.01428 C 0.2841 0.01659 0.26646 0.0147 0.24677 0.02688 C 0.24063 0.03066 0.23496 0.0357 0.22977 0.04137 C 0.2137 0.05838 0.20284 0.08211 0.19685 0.10815 C 0.19449 0.11718 0.19291 0.12642 0.19055 0.13524 C 0.18819 0.14385 0.18473 0.15162 0.18268 0.16023 C 0.17969 0.17325 0.17811 0.1869 0.1748 0.19992 L 0.17181 0.21252 C 0.17244 0.22071 0.17118 0.22953 0.17339 0.23751 C 0.17449 0.24171 0.17811 0.24381 0.1811 0.2457 C 0.18331 0.24717 0.20315 0.25368 0.20441 0.2541 L 0.32032 0.2457 C 0.33087 0.24486 0.34126 0.24402 0.35181 0.24171 C 0.38709 0.23331 0.4041 0.23016 0.43291 0.21252 C 0.44331 0.20622 0.45591 0.19614 0.46441 0.18522 C 0.46992 0.17766 0.47433 0.16611 0.47669 0.15603 C 0.47795 0.15057 0.47874 0.1449 0.47984 0.13944 C 0.47811 0.11928 0.47969 0.09828 0.47512 0.07896 C 0.47181 0.06405 0.46362 0.05166 0.45622 0.03927 C 0.44425 0.01869 0.44614 0.02058 0.43134 0.00189 C 0.42772 -0.00252 0.42441 -0.00714 0.42047 -0.01071 C 0.41134 -0.0189 0.40268 -0.02898 0.39244 -0.0336 C 0.37417 -0.04179 0.38315 -0.03822 0.36551 -0.0441 C 0.35228 -0.04347 0.33843 -0.04473 0.32488 -0.042 C 0.32063 -0.04116 0.31654 -0.03612 0.31244 -0.0336 C 0.30725 -0.03066 0.30189 -0.02919 0.29685 -0.02541 C 0.28725 -0.01764 0.27543 -0.00189 0.26866 0.01008 C 0.26205 0.02226 0.25465 0.04284 0.24992 0.05607 C 0.23685 0.13839 0.23984 0.10143 0.23748 0.16653 C 0.24394 0.24528 0.23732 0.25158 0.2611 0.31037 C 0.27102 0.33557 0.28961 0.36266 0.30457 0.38135 C 0.33102 0.41369 0.34504 0.42587 0.37654 0.44813 C 0.3915 0.45842 0.4063 0.46892 0.42205 0.47732 C 0.45732 0.49643 0.48614 0.50399 0.52362 0.5147 C 0.58252 0.53171 0.57024 0.52793 0.62677 0.5378 C 0.65181 0.53654 0.7263 0.55124 0.76614 0.5231 C 0.77449 0.51722 0.77827 0.51092 0.78488 0.50231 C 0.78693 0.49538 0.78945 0.48866 0.79087 0.48152 C 0.79213 0.47606 0.79291 0.47039 0.79276 0.46472 C 0.79118 0.43616 0.79024 0.40739 0.78646 0.37925 C 0.77606 0.30407 0.77055 0.30302 0.75354 0.24171 C 0.73906 0.19047 0.73937 0.17934 0.72063 0.12894 C 0.71386 0.11025 0.70473 0.09324 0.69701 0.07476 C 0.67165 0.01155 0.68331 0.02793 0.65181 -0.0315 C 0.63874 -0.05628 0.62268 -0.08106 0.6063 -0.10248 C 0.60252 -0.10794 0.58693 -0.12705 0.58 -0.13167 C 0.57638 -0.13398 0.5726 -0.1344 0.56882 -0.13587 C 0.5589 -0.1323 0.54803 -0.1323 0.53906 -0.12537 C 0.52977 -0.11802 0.52425 -0.10395 0.51559 -0.09408 C 0.50473 -0.08085 0.49669 -0.07287 0.48756 -0.0567 C 0.48252 -0.04725 0.47874 -0.03675 0.47354 -0.02751 C 0.46866 -0.01869 0.46284 -0.01113 0.4578 -0.00231 C 0.44284 0.02499 0.42551 0.05586 0.41433 0.08736 C 0.41055 0.09744 0.40788 0.10815 0.40488 0.11865 C 0.40252 0.12621 0.39906 0.13356 0.39685 0.14154 C 0.39134 0.16296 0.38977 0.19131 0.38756 0.21252 C 0.38803 0.23877 0.38772 0.26523 0.38914 0.29168 C 0.38929 0.29483 0.3915 0.29714 0.39244 0.30008 C 0.39307 0.30344 0.39307 0.30701 0.39386 0.31037 C 0.39449 0.31268 0.39575 0.31457 0.39685 0.31667 C 0.40126 0.32486 0.40205 0.32717 0.40961 0.33137 C 0.41433 0.33389 0.4337 0.33536 0.43449 0.33536 C 0.4463 0.33221 0.46126 0.33074 0.47213 0.32087 C 0.47622 0.31688 0.47906 0.31058 0.48299 0.30617 C 0.48725 0.30155 0.49228 0.29798 0.49685 0.29378 C 0.49969 0.28748 0.50205 0.28097 0.50504 0.27488 C 0.50819 0.26775 0.51291 0.26166 0.51559 0.2541 C 0.51843 0.24696 0.52016 0.23898 0.52221 0.23121 C 0.52929 0.20139 0.52756 0.20853 0.53165 0.17913 C 0.52977 0.12747 0.53386 0.08925 0.52047 0.04347 C 0.50693 -0.00315 0.48394 -0.07308 0.45496 -0.10668 C 0.43496 -0.12957 0.41732 -0.15666 0.39528 -0.17556 C 0.38394 -0.18522 0.37276 -0.19551 0.36095 -0.20475 C 0.35118 -0.21231 0.31417 -0.2375 0.30173 -0.24422 C 0.28693 -0.25199 0.25465 -0.26417 0.24063 -0.26921 C 0.23244 -0.27236 0.22394 -0.27572 0.21559 -0.27761 C 0.20851 -0.27929 0.15984 -0.28181 0.15921 -0.28181 C 0.14331 -0.28118 0.12693 -0.28181 0.11071 -0.27971 C 0.10567 -0.27908 0.10126 -0.27593 0.09669 -0.27341 C 0.08929 -0.26963 0.08205 -0.26522 0.07465 -0.26102 C 0.07118 -0.25892 0.06725 -0.25787 0.06362 -0.25472 C 0.06032 -0.25115 0.05701 -0.24716 0.05291 -0.24422 C 0.04945 -0.2417 0.04551 -0.24023 0.04189 -0.23813 C 0.02567 -0.22785 0.03354 -0.23225 0.01843 -0.22134 C 0.01543 -0.21924 0.01244 -0.21714 0.00929 -0.21504 C 0.00551 -0.21294 0.00173 -0.21126 -0.00189 -0.20895 C -0.00913 -0.2037 -0.0159 -0.19572 -0.02362 -0.19215 C -0.03606 -0.18669 -0.03779 -0.18648 -0.04882 -0.17955 C -0.05275 -0.17703 -0.05701 -0.17367 -0.06126 -0.17136 C -0.06598 -0.16884 -0.07071 -0.16716 -0.07543 -0.16506 C -0.07937 -0.16317 -0.08346 -0.16065 -0.08803 -0.15876 C -0.0937 -0.15624 -0.10866 -0.15225 -0.11433 -0.15036 C -0.11858 -0.1491 -0.12283 -0.14763 -0.12693 -0.14637 C -0.13197 -0.14469 -0.13748 -0.14322 -0.14252 -0.14217 C -0.15071 -0.14049 -0.16756 -0.13797 -0.16756 -0.13776 L -0.22094 -0.14217 C -0.22346 -0.14238 -0.2263 -0.14301 -0.22866 -0.14427 C -0.23165 -0.14553 -0.24079 -0.15288 -0.24268 -0.15456 C -0.24504 -0.15645 -0.24661 -0.15918 -0.24898 -0.16086 C -0.25401 -0.16464 -0.25953 -0.16779 -0.26472 -0.17136 C -0.26661 -0.17262 -0.26882 -0.17388 -0.27102 -0.17556 C -0.27622 -0.17955 -0.28173 -0.18312 -0.28661 -0.18795 C -0.29244 -0.19404 -0.29449 -0.19677 -0.30205 -0.20055 C -0.30457 -0.20181 -0.3074 -0.20181 -0.30992 -0.20265 C -0.32283 -0.21126 -0.30866 -0.20286 -0.32378 -0.20895 C -0.34441 -0.21714 -0.31921 -0.20958 -0.33953 -0.21504 C -0.35685 -0.21441 -0.37401 -0.21462 -0.39134 -0.21294 C -0.39606 -0.21252 -0.40063 -0.21 -0.4052 -0.20895 C -0.40929 -0.2079 -0.41354 -0.20748 -0.41764 -0.20685 C -0.42724 -0.20265 -0.43669 -0.19866 -0.44598 -0.19425 C -0.44803 -0.1932 -0.44992 -0.19131 -0.45228 -0.19005 C -0.48425 -0.17031 -0.45008 -0.19257 -0.47732 -0.17346 C -0.49055 -0.1638 -0.4948 -0.16338 -0.50819 -0.14847 C -0.51417 -0.14175 -0.5263 -0.12894 -0.53008 -0.12117 C -0.53244 -0.11718 -0.53417 -0.11277 -0.53638 -0.10878 C -0.53858 -0.10458 -0.54236 -0.09891 -0.54425 -0.09408 C -0.54598 -0.09009 -0.54756 -0.08589 -0.54898 -0.08169 C -0.55008 -0.07812 -0.55071 -0.07455 -0.55212 -0.07119 C -0.55338 -0.06825 -0.55512 -0.06573 -0.55685 -0.06279 C -0.55795 -0.05733 -0.55921 -0.05187 -0.55984 -0.0462 C -0.56079 -0.03927 -0.56094 -0.03234 -0.56142 -0.02541 C -0.56315 -0.00462 -0.56252 -0.01134 -0.56457 0.00588 C -0.56504 0.03297 -0.5652 0.06027 -0.56614 0.08736 C -0.56614 0.09009 -0.56724 0.09282 -0.56787 0.09555 C -0.56866 0.09975 -0.57086 0.10815 -0.57086 0.10836 C -0.57134 0.11571 -0.57181 0.12348 -0.5726 0.13104 C -0.57275 0.13398 -0.57386 0.1365 -0.57386 0.13944 C -0.57386 0.15435 -0.57228 0.17388 -0.57086 0.18942 C -0.57023 0.20202 -0.56913 0.21441 -0.56929 0.22701 C -0.56945 0.24507 -0.56252 0.29924 -0.57543 0.32717 C -0.57701 0.33011 -0.57842 0.33284 -0.58016 0.33536 C -0.58567 0.34397 -0.58724 0.34334 -0.59575 0.35006 C -0.65275 0.34796 -0.64425 0.35489 -0.68819 0.33536 C -0.71937 0.3215 -0.71244 0.32717 -0.72724 0.31247 C -0.73559 0.29588 -0.73354 0.3026 -0.73181 0.2646 C -0.73134 0.25116 -0.73055 0.23751 -0.72724 0.22491 C -0.72567 0.21945 -0.7211 0.2163 -0.71779 0.21252 C -0.70346 0.19572 -0.70866 0.19887 -0.69433 0.19572 C -0.68819 0.19635 -0.68173 0.19572 -0.67559 0.19782 C -0.66346 0.20202 -0.65149 0.20853 -0.63968 0.21441 C -0.63543 0.21651 -0.63118 0.21819 -0.62709 0.22071 C -0.61874 0.22596 -0.61039 0.23184 -0.6022 0.23751 C -0.59512 0.25137 -0.60346 0.23772 -0.59433 0.2457 C -0.55764 0.27845 -0.59543 0.2499 -0.5726 0.2646 C -0.55401 0.27614 -0.53716 0.29231 -0.51779 0.30008 C -0.47953 0.3152 -0.45953 0.32507 -0.41764 0.33137 C -0.39039 0.33536 -0.36236 0.33536 -0.3348 0.33746 L -0.17086 0.33137 C -0.15921 0.33074 -0.14787 0.33116 -0.13638 0.32927 C -0.11653 0.3257 -0.08803 0.30974 -0.07212 0.29798 C -0.05937 0.28811 -0.06409 0.29357 -0.05669 0.28328 C -0.05764 0.27992 -0.05779 0.27572 -0.05953 0.27299 C -0.07134 0.2562 -0.08803 0.24549 -0.10189 0.23331 C -0.10945 0.22659 -0.11638 0.21882 -0.12378 0.21252 C -0.14126 0.1974 -0.17874 0.17262 -0.19433 0.16863 L -0.22709 0.16023 L -0.2474 0.16233 C -0.26661 0.17346 -0.28063 0.21252 -0.28976 0.23121 C -0.29449 0.25704 -0.29543 0.25473 -0.29134 0.29168 C -0.29086 0.2963 -0.2885 0.3005 -0.28661 0.30407 C -0.26409 0.33998 -0.24898 0.34544 -0.21134 0.36665 C -0.19149 0.37799 -0.17102 0.38681 -0.15023 0.39584 C -0.10441 0.41642 -0.06504 0.43196 -0.01764 0.44393 C 0.00425 0.44939 0.02646 0.45233 0.04835 0.45632 C 0.05496 0.45506 0.06614 0.46073 0.06851 0.45233 C 0.07543 0.42755 0.04331 0.32549 0.04189 0.32087 C 0.01874 0.2436 -0.01464 0.19467 -0.06425 0.13104 C -0.08346 0.10647 -0.10787 0.08925 -0.13149 0.07266 C -0.14409 0.06384 -0.15858 0.06153 -0.17228 0.05607 C -0.18394 0.0609 -0.1959 0.06426 -0.20677 0.07056 C -0.21149 0.07329 -0.21559 0.07812 -0.21921 0.08316 C -0.23827 0.10983 -0.23937 0.1176 -0.25212 0.14994 C -0.25449 0.17619 -0.25827 0.20055 -0.25212 0.22701 C -0.24866 0.24129 -0.24252 0.2541 -0.23653 0.2667 C -0.22031 0.30008 -0.21433 0.30785 -0.18961 0.32717 C -0.18315 0.33221 -0.17638 0.33704 -0.16929 0.33956 C -0.15795 0.34355 -0.1463 0.34376 -0.1348 0.34586 C -0.12126 0.34313 -0.10756 0.34145 -0.09417 0.33746 C -0.08803 0.33578 -0.08236 0.33284 -0.07685 0.32927 C -0.04976 0.31163 -0.02913 0.29798 -0.00945 0.2667 C -0.00189 0.25431 0.00441 0.23982 0.00929 0.22491 C 0.01748 0.19866 0.02945 0.14364 0.02945 0.14385 C 0.03039 0.1281 0.03386 0.11529 0.02646 0.10185 C 0.0241 0.09786 0.02 0.09639 0.01701 0.09345 C -0.00031 0.10269 0.00677 0.09765 -0.01606 0.12894 C -0.01937 0.13398 -0.02252 0.13986 -0.02551 0.14574 C -0.04236 0.18249 -0.0422 0.18732 -0.0548 0.22911 C -0.05968 0.27383 -0.06457 0.28874 -0.05181 0.33746 C -0.04819 0.35069 -0.03086 0.35237 -0.02362 0.35426 C -0.00346 0.34586 0.01811 0.34166 0.03732 0.32927 C 0.05291 0.31898 0.08441 0.28769 0.09843 0.2625 C 0.1052 0.2499 0.11071 0.23604 0.11717 0.22281 C 0.12142 0.19215 0.12819 0.16275 0.12189 0.13104 C 0.11843 0.11529 0.11181 0.10059 0.10441 0.08736 C 0.09102 0.06279 0.0726 0.04263 0.05134 0.03108 C 0.04599 0.02814 0.03984 0.02814 0.03402 0.02688 C 0.02599 0.03297 0.01638 0.03696 0.00929 0.04557 C -0.04504 0.11172 -0.03323 0.1764 -0.05181 0.28538 C -0.03512 0.37715 -0.04488 0.44561 0.02 0.48971 C 0.03764 0.50168 0.05858 0.50084 0.07795 0.50651 C 0.13165 0.50273 0.1452 0.51344 0.18914 0.46682 C 0.20095 0.45422 0.20772 0.4349 0.21717 0.41894 C 0.23559 0.35447 0.23969 0.35447 0.24063 0.27299 C 0.24079 0.25998 0.23937 0.24633 0.23433 0.23541 C 0.21134 0.18375 0.18599 0.13377 0.1578 0.08736 C 0.14095 0.05964 0.04158 -0.00378 0.04047 -0.00441 C 0.01969 -0.01554 -0.00346 -0.01827 -0.02551 -0.02541 C -0.04346 -0.02037 -0.06409 -0.02373 -0.08 -0.01071 C -0.08835 -0.00378 -0.08929 0.01365 -0.08945 0.02688 C -0.08976 0.06594 -0.0874 0.10521 -0.08142 0.14364 C -0.07102 0.21462 -0.03086 0.30743 0.00599 0.35216 C 0.03606 0.38828 0.07402 0.41075 0.11071 0.43343 C 0.12315 0.4412 0.1378 0.4391 0.1515 0.44183 C 0.21134 0.43238 0.28992 0.45401 0.33307 0.38135 C 0.33984 0.3698 0.34032 0.35342 0.34378 0.33956 C 0.34425 0.32423 0.3474 0.3089 0.3452 0.29378 C 0.34268 0.2732 0.33024 0.24948 0.31701 0.23751 C 0.31417 0.23457 0.30992 0.23457 0.3063 0.23331 C 0.30315 0.23604 0.29937 0.23772 0.29685 0.24171 C 0.25465 0.31373 0.26079 0.30008 0.24362 0.35006 C 0.24173 0.36539 0.23685 0.38051 0.23748 0.39584 C 0.23795 0.40718 0.24189 0.41831 0.24677 0.42713 C 0.25244 0.437 0.26032 0.44498 0.26866 0.45023 C 0.28299 0.45905 0.30646 0.45926 0.32189 0.46052 C 0.32977 0.45716 0.33811 0.45527 0.3452 0.45023 C 0.35291 0.44477 0.35984 0.43763 0.36551 0.42923 C 0.37969 0.40907 0.38709 0.38051 0.39528 0.35636 C 0.3978 0.32234 0.40504 0.28832 0.40315 0.2541 C 0.40047 0.20706 0.38473 0.15036 0.35606 0.11865 C 0.34016 0.10038 0.32126 0.08589 0.30173 0.07476 C 0.2841 0.06489 0.26488 0.06216 0.24677 0.05607 C 0.22914 0.0567 0.21118 0.05355 0.1937 0.05817 C 0.15417 0.06846 0.10268 0.09912 0.07008 0.13104 C 0.0537 0.14721 0.0411 0.16863 0.02646 0.18732 C 0.00362 0.2499 0.00142 0.23394 0.01244 0.31037 C 0.0126 0.31394 0.01591 0.31604 0.01843 0.31667 C 0.03339 0.32024 0.04866 0.32087 0.06362 0.32297 C 0.08299 0.32087 0.10299 0.32234 0.12189 0.31667 C 0.15937 0.30533 0.20851 0.2753 0.24063 0.2457 C 0.25213 0.2352 0.26142 0.22071 0.27181 0.20832 C 0.27496 0.19572 0.28126 0.18396 0.28126 0.17073 C 0.28126 0.15015 0.28189 0.126 0.27181 0.11025 C 0.24819 0.07308 0.22079 0.06426 0.19055 0.05187 C -0.06598 0.0672 0.25181 0.04305 -0.23953 0.12684 C -0.30268 0.13776 -0.28079 0.13062 -0.30693 0.13944 C -0.27953 0.14553 -0.30315 0.14133 -0.24441 0.13524 C -0.20772 0.13146 -0.17134 0.126 -0.1348 0.12474 C -0.04693 0.1218 0.04142 0.12348 0.12961 0.12264 C 0.1715 0.1281 0.18 0.1239 0.21717 0.14784 C 0.22032 0.14973 0.22126 0.15477 0.22331 0.15813 C 0.22079 0.17556 0.22394 0.19677 0.21559 0.21042 C 0.20158 0.23226 0.18079 0.24528 0.16095 0.2562 C 0.04646 0.31919 0.01606 0.30764 -0.11433 0.32297 C -0.17212 0.32003 -0.30283 0.33389 -0.36457 0.27488 C -0.37606 0.26418 -0.37197 0.23877 -0.37559 0.22071 C -0.31811 0.12831 -0.26661 0.02919 -0.20346 -0.0567 C -0.18173 -0.08652 -0.03937 -0.19572 -0.01417 -0.21084 C 0.08614 -0.27194 0.29055 -0.38177 0.29055 -0.38156 C 0.28063 -0.34166 0.2841 -0.35195 0.21874 -0.3152 C 0.16095 -0.28244 0.10362 -0.24695 0.04504 -0.21714 C -0.0811 -0.15309 -0.20929 -0.09408 -0.33653 -0.0336 L -0.59118 0.08526 C -0.62378 0.10017 -0.6559 0.11886 -0.68961 0.12894 L -0.7663 0.15204 C -0.76472 0.14994 -0.76362 0.14742 -0.76157 0.14574 C -0.66709 0.05754 -0.67858 0.06174 -0.57716 0.00378 C -0.50031 -0.0399 -0.42362 -0.08337 -0.34598 -0.12327 C -0.29543 -0.14931 -0.17039 -0.19866 -0.11764 -0.21714 C -0.08425 -0.2289 -0.05134 -0.2417 -0.01764 -0.24842 C 0.02536 -0.25703 0.06929 -0.25829 0.11244 -0.26312 C 0.12047 -0.26228 0.13717 -0.26543 0.14362 -0.25262 C 0.14599 -0.24779 0.14567 -0.24149 0.14677 -0.23603 C 0.14173 -0.21084 0.13937 -0.18438 0.13102 -0.16086 C 0.11795 -0.12348 0.07087 -0.05565 0.05134 -0.0294 C -0.05606 0.11361 -0.11307 0.13986 -0.28331 0.27299 C -0.39874 0.36329 -0.39748 0.36056 -0.47732 0.40214 C -0.44157 0.34901 -0.44724 0.35237 -0.39134 0.30218 C -0.36378 0.2774 -0.33716 0.25032 -0.30693 0.23331 C -0.13244 0.13608 0.04268 0.04053 0.22173 -0.0399 C 0.36551 -0.10458 0.44504 -0.11256 0.57685 -0.13377 C 0.60945 -0.12327 0.6463 -0.12537 0.67543 -0.10248 C 0.68394 -0.09576 0.66378 -0.08064 0.65638 -0.07119 C 0.63953 -0.04914 0.62315 -0.02604 0.60362 -0.00861 C 0.54252 0.04515 0.48016 0.09597 0.41559 0.14154 C 0.33087 0.2016 0.19953 0.26376 0.10914 0.30218 C -0.00567 0.35069 -0.12079 0.39689 -0.23653 0.44183 C -0.28583 0.46094 -0.33449 0.48152 -0.38488 0.49391 C -0.43858 0.50735 -0.49307 0.51071 -0.54756 0.5189 C -0.54693 0.51281 -0.54882 0.50504 -0.54583 0.50021 C -0.47291 0.38429 -0.43921 0.34628 -0.35055 0.2583 C -0.30898 0.21714 -0.2685 0.1743 -0.22378 0.13944 C -0.00236 -0.03381 0.03339 -0.04536 0.22331 -0.16926 L 0.43449 -0.3089 C 0.45764 -0.32402 0.50504 -0.35258 0.50504 -0.35237 C 0.43953 -0.25115 0.45339 -0.27026 0.27638 -0.12957 C -0.03638 0.11928 -0.02331 0.04263 -0.35212 0.27698 C -0.42724 0.33053 -0.50283 0.3824 -0.57716 0.43763 C -0.58882 0.44645 -0.62315 0.47333 -0.60992 0.46892 C -0.55008 0.44876 -0.4937 0.41348 -0.43496 0.38975 L 0.37496 0.07056 L 0.55638 -0.00231 C 0.71118 -0.06405 0.63339 -0.02856 0.74709 -0.08379 C 0.74221 -0.04137 0.74693 -0.06426 0.6926 -0.00861 C 0.62142 0.06426 0.52095 0.15309 0.44095 0.19782 C 0.17465 0.34649 -0.09716 0.47732 -0.36457 0.62117 C -0.65527 0.7774 -0.51338 0.73142 -0.63827 0.76922 C -0.62488 0.7457 -0.62614 0.74696 -0.59575 0.71714 C -0.49811 0.62117 -0.37323 0.53486 -0.26945 0.47312 C -0.08961 0.36665 0.09417 0.27362 0.27638 0.17493 C 0.33071 0.14553 0.33165 0.14553 0.36898 0.12894 C 0.3041 0.20433 0.30882 0.20454 0.21386 0.27488 C 0.15984 0.3152 0.10599 0.35783 0.04835 0.38765 C -0.11307 0.4706 -0.27606 0.55208 -0.44268 0.61277 C -0.87039 0.76859 -0.89464 0.75788 -1.23228 0.7942 C -1.23023 0.77551 -1.23291 0.75473 -1.22614 0.73793 C -1.18378 0.63335 -0.9863 0.47249 -0.96961 0.45842 C -0.91449 0.41243 -0.67449 0.27215 -0.62079 0.2457 C -0.43622 0.15519 -0.25008 0.06951 -0.06268 -0.01281 C 0.02977 -0.05355 0.09197 -0.06972 0.18425 -0.08589 C 0.1989 -0.08841 0.21354 -0.08862 0.22803 -0.08988 C -0.1011 0.18333 0.0063 0.11928 -0.34724 0.31457 C -0.39449 0.34061 -0.44378 0.36014 -0.49118 0.38555 C -0.55212 0.41789 -0.61228 0.45317 -0.6726 0.48761 C -0.67795 0.49076 -0.69386 0.50063 -0.68819 0.49811 C -0.62756 0.47144 -0.56787 0.44036 -0.50677 0.41474 L 0.33134 0.06846 C 0.40725 0.03717 0.48284 0.00315 0.55969 -0.02541 L 0.85213 -0.13377 C 0.52126 0.10542 0.70189 -0.0168 -0.04409 0.31037 C -0.12929 0.34796 -0.21779 0.37211 -0.30535 0.40004 C -0.73496 0.5378 -0.60882 0.50882 -0.8759 0.55859 C -0.82646 0.51638 -0.77764 0.47291 -0.72252 0.44393 C -0.36362 0.25494 0.00095 0.08589 0.35953 -0.10458 C 0.54268 -0.20202 0.72126 -0.31457 0.90189 -0.41936 C 0.84473 -0.4832 0.80457 -0.62117 0.73008 -0.61109 C 0.5126 -0.58064 0.32362 -0.39269 0.1137 -0.3089 C -0.25638 -0.16065 -0.63354 -0.0462 -1.00709 0.08526 C -1.0822 0.27152 -1.16913 0.45002 -1.23228 0.64406 C -1.24016 0.66821 -1.23055 0.73268 -1.21354 0.71924 C -1.07968 0.6134 -0.98315 0.43196 -0.84457 0.33746 C -0.27527 -0.0504 0.31984 -0.36854 0.90189 -0.72113 C 0.8463 -0.20538 1.08221 0.58799 0.7348 0.82759 C 0.21118 1.18879 -2.34299 1.36245 -1.05559 -0.68837 C -0.88866 -0.95464 -0.53638 -0.7438 -0.27716 -0.77131 C 0.11575 -0.72722 0.61591 -1 0.90189 -0.63818 C 1.70425 0.37589 0.08299 0.78622 -0.00945 0.82759 C -0.41732 0.811 -0.88646 1.06552 -1.23228 0.77761 C -1.42441 0.61781 -1.27008 0.13419 -1.14945 -0.12117 C -1.0052 -0.4265 -0.71669 -0.55481 -0.50047 -0.77131 C -0.03291 -0.75178 0.43827 -0.7942 0.90189 -0.71294 C 0.94788 -0.70517 0.9063 -0.58526 0.88646 -0.52982 C 0.77039 -0.20601 0.71008 0.19257 0.49843 0.41474 C 0.24803 0.67787 -0.10488 0.69005 -0.40693 0.82759 C -0.68189 0.78181 -1.09134 1.0084 -1.23228 0.69005 C -1.41921 0.26796 -1.44693 -0.56132 -1.11512 -0.77131 C -0.5074 -1.15708 0.22977 -0.6995 0.90189 -0.66275 C 0.75512 -0.16653 0.8211 0.59303 0.4611 0.82759 C -2.46315 2.7331 -0.89118 -0.13083 -0.63653 -0.77131 C -0.12378 -0.769 0.42504 -1.01533 0.90189 -0.76333 C 1.07984 -0.66947 0.91323 -0.22197 0.80819 -0.00861 C 0.45008 0.71966 -0.27338 0.68858 -0.81165 0.82759 C -1.03433 0.80995 -1.64283 0.91915 -0.98835 0.35216 C -0.52661 -0.04809 0.41354 -0.37463 0.90189 -0.5756 C 0.77543 -0.27194 0.79165 -0.28664 0.35181 0.01638 C -0.15086 0.36266 -0.69716 0.58967 -1.23228 0.82759 C -0.65764 -0.91663 -1.13496 -0.26921 0.78 -0.77131 L 0.90189 -0.73834 C 0.89433 -0.67724 0.89858 -0.61067 0.87858 -0.55481 C 0.84646 -0.46535 0.80693 -0.37505 0.74866 -0.3131 C 0.4 0.06111 0.07638 0.50945 -0.3348 0.74633 C -0.61008 0.90487 -0.93307 0.8005 -1.23228 0.82759 C -1.21102 0.8047 -1.19212 0.77677 -1.16819 0.75872 C -0.28803 0.09954 -0.44724 0.2879 0.90189 -0.35048 C 0.67638 -0.83977 0.90914 -0.48467 0.22977 -0.0525 C -1.72882 1.19362 -0.19307 -0.03738 -1.23228 0.82759 C -1.22661 0.3299 -1.32394 -0.28685 -0.91795 -0.62789 C -0.73543 -0.78076 -0.49275 -0.72365 -0.28031 -0.77131 C 0.1137 -0.75367 0.64473 -1.11571 0.90189 -0.71714 C 1.15622 -0.32423 1.09622 0.58085 0.75354 0.82759 C 0.17102 1.24696 -0.57023 0.82213 -1.23228 0.81919 C -1.22031 0.28895 -1.54677 -0.52016 -1.19638 -0.77131 C 1.29843 -2.56342 0.90142 -0.6218 0.89276 0.82759 C -0.25039 0.52793 -0.41134 0.73583 -1.23228 -0.42335 C -1.29212 -0.50777 -1.23134 -0.65519 -1.23071 -0.77131 L -0.77716 -0.70895 C -0.26472 -0.2711 1.24536 0.93112 0.64095 0.82759 L -1.23228 0.50651 C -1.21779 0.08043 -1.49464 -0.64742 -1.1885 -0.77131 C 1.2978 -1.7774 0.92347 -0.66842 0.82063 0.82759 C 0.13654 0.80197 -0.67559 1.28202 -1.23228 0.75053 C -1.55827 0.4391 -1.20992 -0.52583 -0.85386 -0.77131 C -0.33401 -1.13083 0.31654 -0.73981 0.90189 -0.72365 C 0.8937 -0.64175 0.91638 -0.54158 0.87717 -0.47753 C 0.35354 0.37358 -0.48551 0.47081 -1.23228 0.82759 C -1.21102 0.78244 -1.20362 0.71714 -1.16819 0.69215 C -0.48724 0.20958 0.90189 -0.68417 0.90189 -0.68396 C 0.28173 -1.20874 0.59543 -0.97417 -1.07748 0.07896 C -1.19685 0.15414 -1.30898 0.70811 -1.23228 0.56489 C -1.12394 0.36203 -1.11401 0.07161 -0.98063 -0.10248 C -0.7611 -0.3887 -0.46567 -0.54851 -0.20835 -0.77131 C 0.15244 -0.76123 0.79669 -1.21042 0.87417 -0.74002 C 1.02851 0.20097 -0.40866 0.60017 -0.77433 0.82759 C -0.83716 0.86686 -0.63543 0.81226 -0.56614 0.8047 C -0.21527 0.68921 0.19748 0.74696 0.48756 0.45842 C 1.28914 -0.33809 1.09213 -0.46052 0.78788 -0.77131 C -2.48882 0.82003 0.27307 -0.94834 -1.23228 0.81919 C -1.28882 0.88555 -1.24 0.6155 -1.21984 0.5189 C -1.18409 0.34796 -1.16913 0.14007 -1.06661 0.02688 C -0.27622 -0.8467 -0.06724 -0.6701 0.90189 -0.77131 C 0.90032 -0.769 0.89937 -0.76522 0.89748 -0.76333 C 0.4641 -0.353 0.06 0.11844 -0.40362 0.46472 C -0.65716 0.65435 -1.02205 0.55985 -1.23228 0.82759 C -1.40252 1.0441 -0.76583 0.73205 -0.5411 0.63986 C -0.05291 0.43952 0.42095 0.18123 0.90189 -0.0483 C 0.88898 -0.28118 1.03024 -0.81541 0.86299 -0.74674 C 0.09669 -0.43217 -1.23228 0.82759 -1.23228 0.8278 C -1.23134 0.81919 -1.22929 0.811 -1.22929 0.8026 C -1.22929 0.65099 -1.29921 0.47039 -1.23228 0.34796 C -1.12551 0.15267 -0.93622 0.06384 -0.77102 -0.0357 C -0.58157 -0.14994 0.01244 -0.40256 -0.17701 -0.28811 L -1.23228 0.35216 C -1.18693 0.50021 -1.2159 0.78496 -1.09622 0.7963 C -0.59354 0.84418 0.42425 0.26565 0.90189 0.02478 C 0.90142 0.03297 0.90032 0.04137 0.90032 0.04977 C 0.90032 0.10878 0.93937 0.19551 0.90189 0.22701 C -0.03921 1.01911 -0.05858 0.79063 -1.23228 0.82759 C -1.1937 0.81793 -1.15464 0.811 -1.11669 0.7984 C 0.18331 0.36623 -0.43701 0.67346 0.90189 -0.42125 C 0.43654 -1.26606 0.53071 -1.29504 -0.95244 -0.12117 C -1.17165 0.05229 -1.15512 0.50378 -1.23228 0.82759 C -1.25228 0.91096 -1.18567 0.64301 -1.12598 0.60647 C -0.60441 0.28832 -0.05559 0.05733 0.47984 -0.21714 C 0.62063 -0.3908 0.9126 -0.48299 0.90189 -0.73834 C 0.89402 -0.93595 0.60536 -0.69005 0.46268 -0.63398 C -0.1074 -0.40907 -0.66724 -0.14217 -1.23228 0.10395 C -1.20677 0.34523 -1.31575 0.71 -1.15575 0.82759 C -0.95212 0.97732 -0.69244 0.75095 -0.46929 0.66485 C 2.7041 -0.55691 -0.19118 0.32444 -0.94142 0.5231 C -1.03842 0.62453 -1.1452 0.71147 -1.23228 0.82759 C -1.25338 0.85573 -1.1748 0.80785 -1.1463 0.7963 C -0.90898 0.70076 -0.66567 0.62705 -0.43496 0.50651 C 0.01795 0.26985 0.45622 -0.01344 0.90189 -0.27341 C 0.88236 -0.43448 0.96504 -0.76522 0.84284 -0.75703 C 0.06425 -0.70454 -0.67984 0.25515 -1.23228 0.82129 C -1.14535 1.16968 -0.70409 0.61004 -0.45055 0.46682 C 0.00772 0.20769 0.45118 -0.09618 0.90189 -0.37757 C 0.88063 -0.50819 0.93386 -0.80953 0.83795 -0.76921 C -1.31023 0.12642 -1.24677 -0.45716 -1.22772 0.82759 C 0.17008 0.50063 -0.08394 0.8614 0.90189 -0.56951 C 0.93622 -0.61865 0.8989 -0.70244 0.89748 -0.76921 C 0.50504 -0.5357 0.09433 -0.34985 -0.28031 -0.06909 C -0.61685 0.18354 -1.40205 1.28034 -1.22929 0.81919 C -1.23023 0.72407 -1.24094 0.6281 -1.23228 0.5336 C -1.22709 0.47648 -1.22976 0.38786 -1.1885 0.37085 C -0.55464 0.10899 0.09795 -0.06426 0.7411 -0.28181 C 0.79465 -0.42755 0.85953 -0.56678 0.90189 -0.71966 C 0.90646 -0.73519 0.87071 -0.72974 0.87071 -0.74674 C 0.87071 -0.7606 0.8915 -0.7438 0.90189 -0.74254 C 0.43465 -0.55775 0.29811 -0.51491 -0.3285 -0.0357 C -1.56677 0.91138 -1.58425 0.90571 -1.18535 0.81709 C -0.80693 0.63503 -0.40016 0.53549 -0.05023 0.27089 C 0.30536 0.00168 0.58677 -0.41348 0.90189 -0.76123 C 0.90488 -0.76438 0.89685 -0.76816 0.89433 -0.77131 C 0.33496 -0.57224 -0.27968 -0.5525 -0.78362 -0.17346 C -1.03748 0.01764 -1.52394 0.82444 -1.23228 0.82759 C -0.81118 0.83221 -0.57984 0.10794 -0.21291 -0.16716 C 0.13701 -0.42902 1.22614 -1.08757 0.90189 -0.77131 C 0.24331 -0.12936 -1.9863 1.24444 -1.23228 0.82759 C -1.13181 0.77194 -1.02898 0.72281 -0.93055 0.66086 L 0.90189 -0.51512 C 0.89055 -1.14721 0.95181 -1.19782 -0.08472 -0.41936 C -0.51449 -0.0966 -1.3052 0.17661 -1.23228 0.82759 C -1.16819 1.39983 -0.01275 0.22281 -0.01275 0.22302 C 0.29228 -0.10878 1.1063 -0.32318 0.90189 -0.77131 C 0.69102 -1.23582 0.07465 -0.63083 -0.28031 -0.36497 C -0.65968 -0.08064 -0.91732 0.4265 -1.23228 0.82759 C -1.23701 0.83347 -1.21968 0.82612 -1.21354 0.82339 L -0.06756 0.32297 L 0.90189 -0.77131 C 0.92189 -0.79441 0.85969 -0.73099 0.83638 -0.71546 C 0.43827 -0.44792 0.02756 -0.21336 -0.36157 0.07686 C -0.66315 0.30197 -1.57527 0.76922 -1.23228 0.82759 C -0.67527 0.92251 0.38583 0.20412 0.38583 0.20433 L 0.90189 -0.77131 C 0.90662 -0.78013 0.89339 -0.75367 0.88646 -0.74842 C 0.5411 -0.50315 0.18835 -0.27551 -0.15338 -0.02121 C -0.51811 0.25011 -0.87653 0.53654 -1.23228 0.82759 C -1.2485 0.84082 -1.19433 0.82171 -1.17606 0.8152 L 0.23748 0.28958 C 0.45906 -0.06069 0.69622 -0.39437 0.90189 -0.76123 C 0.92536 -0.80239 0.82914 -0.72449 0.79417 -0.70244 C 0.1178 -0.28139 -0.58268 0.07875 -1.23228 0.56909 C -1.53606 0.79819 -0.25071 -0.37988 -0.25071 0.08526 C -0.25071 0.56867 -1.23228 0.70874 -1.23228 0.70895 C -1.18488 0.74843 -1.14598 0.82906 -1.09008 0.82759 C 0.86551 0.77593 1.38756 0.02016 0.7674 0.82759 C 0.10095 0.82549 -0.6052 1.12327 -1.23228 0.82129 C -1.5085 0.68837 -0.74441 0.37337 -0.47102 0.23121 C -0.22315 0.10227 0.05039 0.08946 0.31102 0.01848 C 0.34032 0.05397 0.35953 0.11676 0.39858 0.12474 C 0.54142 0.15456 0.96898 0.06762 0.83165 0.12684 C 0.15591 0.4181 -0.53685 1.01722 -1.23228 0.82759 C -1.74803 0.68711 -0.28976 0.19719 0.20441 -0.0441 C 0.42536 -0.15204 0.6674 -0.15666 0.8989 -0.21294 C 0.90457 -0.01407 0.92819 -0.07665 0.69102 0.02688 C -1.14504 0.82696 -1.90583 0.87883 -1.17764 0.82339 L 0.90189 0.14784 C 0.91323 0.14385 0.89795 0.11634 0.89102 0.10395 C 0.86567 0.05733 0.8348 0.01638 0.80693 -0.02751 C -3.61275 1.8257 -0.21543 0.28538 0.90189 0.28538 C 1.23197 0.28538 0.30047 0.64679 -0.00016 0.82759 C -2.28425 0.80197 -0.58157 0.95863 0.90189 0.06216 C 1.02047 -0.00924 0.67669 -0.11151 0.56425 -0.19845 C -0.83323 0.59954 -2.6937 1.69719 0.39071 -0.19635 C 0.39795 -0.20076 0.39181 -0.16947 0.38441 -0.16506 C -0.15464 0.1659 -1.80094 0.6008 -1.23228 0.82759 C -0.52504 1.10962 0.16378 0.04137 0.90189 0.04137 C 1.50394 0.04137 -0.80394 0.82759 -0.80394 0.8278 C -1.54772 0.35678 -2.10315 0.09345 0.90189 0.16443 C 1.06835 0.16842 0.76047 0.64175 0.59874 0.69215 C 0.00315 0.87694 -0.62189 0.78244 -1.23228 0.82759 C -0.52079 0.4307 0.90189 0.66548 0.90189 -0.36287 C 0.90189 -1.33599 -1.23228 -0.68942 -1.23228 0.28328 C -1.23228 1.23478 0.19055 0.14154 0.90189 0.07056 C 0.8989 0.03381 0.91953 -0.04935 0.89276 -0.0399 C 0.17685 0.21399 -0.52504 0.53318 -1.23228 0.82759 C -1.25181 0.83578 -1.19165 0.82213 -1.17134 0.81919 C -0.48031 0.61424 0.23543 0.52331 0.90189 0.20412 C 0.98803 0.16296 0.96 -0.1848 0.87071 -0.15876 C 0.14457 0.05334 -0.52378 0.52814 -1.23228 0.82759 C -1.47606 0.93049 -0.77638 0.49643 -0.52551 0.43133 C -0.08425 0.31709 0.37102 0.34103 0.81906 0.29588 C 0.84693 0.08043 1.06567 -0.332 0.90189 -0.35048 C 0.46394 -0.40004 0.04646 -0.06195 -0.35984 0.16233 C -0.66929 0.33326 -1.56709 0.8488 -1.23228 0.82759 C -0.49921 0.78139 0.1874 0.33137 0.89748 0.08316 C 0.8989 -0.10248 1.04079 -0.4853 0.90189 -0.47354 C -1.14504 -0.29441 -0.2148 -0.03402 -1.23228 0.82759 C -1.30819 0.89185 -1.16362 0.58001 -1.0822 0.5294 C -0.43905 0.12978 0.24063 -0.15603 0.90189 -0.49853 C 0.89811 -0.91033 0.93024 -0.48719 0.66599 -0.3026 C 0.05276 0.126 -0.59953 0.44666 -1.23228 0.82129 C -1.11622 0.85237 -1.32189 0.80659 -1.03055 0.58988 C -0.39748 0.11865 0.27134 -0.26501 0.90189 -0.74254 C 0.99764 -0.81478 0.68866 -0.67136 0.58299 -0.63146 L -1.13701 0.02478 C -1.1348 -0.01974 -1.12252 -0.06552 -1.13071 -0.10878 C -1.37401 -1.38513 -2.1063 -0.35426 0.90189 -0.77131 C 0.19055 -0.4958 -0.57858 -0.40907 -1.23228 0.05607 C -1.37953 0.16065 -1.00457 0.48152 -0.83842 0.46682 C -0.24063 0.41369 0.32189 0.06636 0.90189 -0.13377 C 0.89276 -0.04347 0.93858 0.10815 0.87417 0.13734 C 0.18898 0.44582 -0.57212 0.43511 -1.23228 0.82759 C -1.80787 1.16968 -0.00126 0.47039 0.61433 0.29168 C 0.61559 0.29798 0.62221 0.3089 0.61748 0.31037 L -1.13543 0.82759 C -1.48945 0.14973 -1.28126 0.67598 0.0326 0.02688 C 0.06063 0.01302 0.1411 -0.04032 0.1137 -0.02331 C -0.3348 0.2604 -0.82189 0.45443 -1.23228 0.82759 C -1.52992 1.09828 -0.54394 0.52478 -0.23039 0.28958 C 0.17213 -0.01176 0.76583 -0.18417 0.90189 -0.77131 C 0.99134 -1.15729 -1.58472 1.04578 -1.23228 0.82759 C -0.53039 0.39332 0.10866 -0.20181 0.78331 -0.70706 C 0.82047 -0.73498 0.94284 -0.78874 0.90189 -0.77131 L -0.20835 -0.27971 L -1.23228 0.76922 C -1.23764 0.77467 -1.22409 0.75473 -1.21827 0.75053 C -0.51244 0.24087 1.51134 -1.46913 0.90189 -0.77131 L -0.49417 0.82759 C -1.68441 -0.32738 -1.43543 0.27068 0.90189 -0.77131 C 1.10961 -0.86413 0.49102 -0.56447 0.3 -0.42125 C -0.22205 -0.03045 -0.72882 0.39584 -1.23228 0.82759 C -1.28614 0.87379 -1.10835 0.7795 -1.05244 0.73793 C -0.70094 0.47585 0.33874 -0.34334 -0.01275 -0.08169 C -1.61811 1.11508 -1.67307 1.02919 0.02173 0.2541 C 0.31496 -0.08799 1.27717 -0.91285 0.90189 -0.77131 C 0.40236 -0.58316 0.07102 0.06699 -0.38189 0.40634 C -0.96063 0.84019 -1.57464 0.83368 -1.11512 0.82549 L 0.90189 0.05187 C 0.90583 0.0504 0.89496 0.04767 0.89102 0.04767 C 0.79039 0.0483 0.68977 0.05187 0.58914 0.05397 C -0.01795 0.31184 -0.59512 0.84103 -1.23228 0.82759 C -1.57181 0.82045 -0.70819 0.24129 -0.40693 0.03297 C 0.00914 -0.25409 0.45717 -0.45212 0.90189 -0.64658 C 1.16473 -0.76123 0.38709 -0.37589 0.14205 -0.20685 C -0.3252 0.11592 -1.75701 0.87946 -1.23228 0.82759 C -0.47102 0.75242 0.27244 0.29462 0.90189 -0.28181 C 1.34614 -0.68816 -0.13527 0.10458 -0.65386 0.29798 L -1.22929 0.82759 C -1.23149 0.82969 -1.22961 0.81961 -1.22772 0.81709 C -0.88472 0.41033 -0.59606 -0.09975 -0.1959 -0.39836 C 0.13386 -0.64385 0.53622 -0.647 0.90189 -0.77131 C 0.81071 -0.66527 0.73402 -0.53171 0.62819 -0.45254 C -0.96331 0.74003 -1.92126 1.07812 -1.12913 0.79 C -0.45228 0.28685 0.24693 -0.16674 0.90189 -0.71966 C 1.03528 -0.832 0.58677 -0.6428 0.44835 -0.54221 C -0.12756 -0.12432 -0.66992 0.37085 -1.22929 0.82759 C -1.23023 0.82486 -1.23449 0.82066 -1.23228 0.81919 C 0.09386 -0.08253 -0.49984 0.25893 0.90189 -0.36497 C 0.4611 0.03234 0.07622 0.57329 -0.42094 0.82759 C -0.67433 0.95737 -1.41779 0.99223 -1.23228 0.72743 C -0.91905 0.28055 -0.36504 0.32843 0.06851 0.12894 C 0.01055 0.00525 0.16977 0.33557 -0.00346 0.43133 C -0.3926 0.64679 -1.32378 1.37631 -1.23228 0.82759 C -1.13307 0.23163 -0.38189 0.37568 0.04347 0.14994 C 0.32977 -0.1575 1.24362 -0.95296 0.90189 -0.77131 C -0.48866 -0.03318 -2.54614 1.87316 -0.0863 0.11655 C 0.2548 -0.12726 0.5726 -0.42545 0.90189 -0.69656 C 0.83276 -0.4874 0.84536 -0.17703 0.69433 -0.06909 C 0.09433 0.35909 -1.82362 0.37925 -1.23228 0.82759 C -0.62331 1.28958 0.10504 0.27006 0.77386 -0.00861 C 1.4978 0.14448 -0.28882 -0.26522 -0.45055 0.82759 C -0.53212 1.37862 0.38756 0.71777 0.80693 0.66296 C 0.83843 0.67115 0.93449 0.68522 0.90189 0.68795 C 0.19118 0.74528 -1.23228 1.77761 -1.23228 0.82759 C -1.23228 -0.14952 0.19055 0.36056 0.90189 0.12684 C 1.31181 -0.00756 0.11071 0.52226 -0.29905 0.65666 C -0.60378 0.75683 -0.9211 0.77068 -1.23228 0.82759 L 0.78488 -0.12747 C 0.78772 -0.12894 0.79213 -0.11907 0.78929 -0.11718 L -0.54425 0.82759 C -0.75921 0.77488 -1.37921 0.81121 -1.1885 0.66905 C -0.87102 0.43238 -0.29086 0.0966 -0.10331 0.51281 C -0.47968 0.6176 -1.60504 0.95401 -1.23228 0.82759 C -0.52787 0.58862 0.18457 0.39416 0.89276 0.17493 C 0.89638 0.17367 0.90567 0.16506 0.90189 0.16653 C 0.79654 0.21252 0.58599 0.30827 0.58599 0.30848 C 0.6915 0.16023 0.78851 0.00105 0.90189 -0.13587 C 0.95606 -0.20097 0.83496 0.06048 0.76614 0.09156 C 0.11134 0.38702 -0.56614 0.58232 -1.23228 0.82759 C -1.22661 0.73373 -1.28299 0.57203 -1.21512 0.54599 C -0.52457 0.28223 0.96032 -0.94183 0.90189 0.01218 C 0.89134 0.1869 -3.34441 1.49118 -0.03779 0.45233 C -0.39527 0.71525 -0.78142 1.00693 -1.23228 0.82759 C -1.41622 0.75452 -1.28756 0.16023 -1.10567 0.07896 C -0.4748 -0.20307 0.22126 -0.05313 0.88488 -0.11907 C 0.89071 -0.09282 0.92173 -0.04872 0.90189 -0.0399 C -1.6537 1.1029 -2.22425 0.83242 0.90189 0.81709 L 0.60032 0.8275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09" y="215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157 0.17451 L 0.13087 -0.11948 C 0.12614 -0.12431 0.12126 -0.12893 0.11669 -0.13418 C 0.11228 -0.13943 0.10882 -0.14573 0.10425 -0.15077 C 0.09984 -0.1556 0.0948 -0.15896 0.09024 -0.16337 C 0.08598 -0.16736 0.08173 -0.17135 0.07764 -0.17576 C 0.07543 -0.17828 0.0737 -0.18164 0.07134 -0.18416 C 0.07039 -0.18521 0.06236 -0.1934 0.06047 -0.19466 C 0.05905 -0.1955 0.05732 -0.19592 0.05575 -0.19676 C 0.0526 -0.19529 0.04929 -0.19445 0.04646 -0.19256 C 0.03732 -0.18647 0.03134 -0.17723 0.02457 -0.16757 C 0.01244 -0.15056 0.00315 -0.13691 -0.0052 -0.11528 C -0.01291 -0.09575 -0.01843 -0.07475 -0.02551 -0.05481 C -0.06189 0.04704 -0.08032 0.06804 -0.09906 0.2142 L -0.11622 0.34755 C -0.11953 0.42084 -0.12819 0.55754 -0.12095 0.63125 C -0.11559 0.68648 -0.11181 0.74444 -0.09276 0.794 C -0.08394 0.81731 -0.05937 0.82172 -0.04268 0.83558 C 0.26646 0.83348 0.58724 0.94141 0.88472 0.82928 C 0.99087 0.78938 0.82457 0.39858 0.79402 0.33306 C 0.71685 0.168 0.65008 0.05712 0.54693 -0.08399 C 0.49354 -0.15686 0.43858 -0.22826 0.37953 -0.29273 C 0.26063 -0.42209 0.11039 -0.55208 -0.02866 -0.64069 C -0.10268 -0.68794 -0.18095 -0.7228 -0.25701 -0.76375 L -0.88866 -0.75955 C -0.89244 -0.75955 -0.88992 -0.74821 -0.88709 -0.74506 C -0.67386 -0.48467 -0.62331 -0.4769 -0.29291 -0.23414 C -0.18315 -0.1535 -0.07276 -0.07308 0.04173 -0.00483 L 0.80331 0.44981 C 0.83039 0.5777 0.87669 0.70097 0.88472 0.83348 C 0.8863 0.86057 0.84409 0.82487 0.8252 0.81479 C 0.66709 0.72953 0.51165 0.63587 0.35449 0.54788 L -0.97937 -0.19676 C -1.06961 -0.36749 -1.16646 -0.53255 -1.24992 -0.70957 C -1.25717 -0.7249 -1.25953 -0.75724 -1.24677 -0.76375 C -1.22677 -0.77404 -1.20425 -0.75367 -1.18425 -0.74296 C -1.11213 -0.70348 -1.0411 -0.66043 -0.97165 -0.6136 L 0.88472 0.64994 C 0.86882 1.02037 0.91748 0.88829 0.47496 0.58946 C -0.50457 -0.07182 -0.41638 0.00042 -1.24992 -0.76375 C -1.26961 -0.78181 -1.20551 -0.74002 -1.18583 -0.72196 C -1.10252 -0.64594 -1.0274 -0.55397 -0.94189 -0.48215 C -0.40945 -0.03465 0.16976 0.3213 0.66724 0.83558 C 0.8063 0.97942 0.3211 0.74003 0.15748 0.65414 C -0.03795 0.55187 -0.23654 0.4433 -0.40409 0.27468 C -1.90236 -1.23477 -1.33055 -0.80932 -0.67134 -0.43637 C -0.32535 -0.01239 0.04929 0.37359 0.36693 0.83558 C 0.44693 0.95191 0.15118 0.7037 0.0526 0.61655 C -0.38441 0.23037 -0.8074 -0.1829 -1.23748 -0.58231 C -1.27134 -1.07412 -1.30189 -0.95779 -0.56803 -0.29273 C -0.18961 0.05061 0.15323 0.45947 0.51402 0.83558 C 0.59496 0.01239 0.63323 0.14868 -0.4885 -0.76375 C -0.58283 -0.84061 -0.56551 -0.48698 -0.60409 -0.3488 C -0.27638 0.04599 0.01008 0.5126 0.37953 0.83558 C 0.48236 0.92567 0.70425 0.98656 0.74866 0.83348 C 0.7926 0.68186 0.57118 0.60941 0.47339 0.51239 C 0.03433 0.07665 -0.50047 -0.2144 -0.86047 -0.76375 C -0.97984 -0.94561 -0.5 -0.71923 -0.31953 -0.69697 C 0.07354 -0.30785 0.50551 0.01974 0.85968 0.4706 C 0.92598 0.55502 0.97622 0.83159 0.88472 0.83558 C 0.58157 0.84902 0.30079 0.61739 0.00882 0.50819 C -0.39197 0.08421 -1.62646 -0.39983 -1.1937 -0.76375 C -0.68866 -1.18836 -0.04693 -0.27761 0.47024 0.12033 C 0.66598 0.2709 1.11008 0.85805 0.88472 0.83558 C 0.43528 0.79106 0.07559 0.30597 -0.32898 0.04095 C -0.50598 -0.22721 -0.65748 -0.53024 -0.86047 -0.76375 C -0.88835 -0.79567 -0.93811 -0.69655 -0.92929 -0.64909 C -0.68488 0.68123 -0.87024 0.45779 -0.42283 0.83558 C -0.21591 0.80849 0.1411 1.021 0.19811 0.75431 C 0.35842 0.00357 -0.1263 -0.41201 -0.45102 -0.76375 C -2.32772 -0.57245 -0.04221 -1.05544 -0.04425 0.83558 C -0.04488 1.34713 -0.8074 0.73268 -1.18898 0.68123 C -1.20929 0.53318 -1.27512 0.38388 -1.24992 0.23709 C -0.94032 -1.57412 -0.6789 -0.70768 0.88472 -0.37379 C 0.82992 0.02919 1.00693 0.68753 0.72047 0.83558 C 0.1074 1.15246 -0.69528 1.19971 -1.24992 0.72932 C -1.52882 0.49286 -1.0463 -0.19235 -0.7652 -0.42377 C -0.43197 -0.69844 0.0115 -0.56153 0.39984 -0.63019 C 0.56142 -0.5504 0.82772 -0.6073 0.88472 -0.39038 C 0.98646 -0.00252 1.07685 0.70454 0.78457 0.83558 C 0.13858 1.12537 -0.57181 0.65624 -1.24992 0.56657 C -1.22898 -0.92608 -1.53874 -2.47522 0.88472 -0.48425 C 1.16976 -0.25031 0.77213 0.39564 0.71575 0.83558 C 0.06047 0.76754 -0.6948 1.10059 -1.24992 0.63125 C -1.5452 0.38157 -1.49638 -0.5758 -1.17654 -0.76375 C -0.54677 -1.13355 0.19764 -0.66925 0.88472 -0.622 C 0.87528 -0.13628 1.13307 0.5189 0.85654 0.83558 C 0.27323 1.50378 -0.39087 0.72365 -0.80425 0.34146 C -0.97622 -0.02751 -1.11291 -0.2438 -1.09512 -0.76375 C -1.0926 -0.8383 -0.98567 -0.73309 -0.93087 -0.71797 L -0.77921 -0.3404 L 0.41087 0.09744 C 0.43953 0.08127 0.47102 0.07245 0.49685 0.04935 C 0.58504 -0.02982 0.6 -0.08693 0.65638 -0.20306 C 0.66157 -0.22868 0.66992 -0.25367 0.67197 -0.28013 C 0.67276 -0.28979 0.67024 -0.30176 0.66409 -0.30722 C 0.65386 -0.31646 0.64016 -0.31562 0.62819 -0.31982 C 0.58913 -0.31415 0.54976 -0.31079 0.51087 -0.30302 C 0.38283 -0.2774 0.25654 -0.2354 0.12772 -0.21965 C -0.07764 -0.19445 -0.28409 -0.19319 -0.49008 -0.17996 C -0.64315 -0.19382 -0.79732 -0.1955 -0.94976 -0.22175 C -0.96299 -0.22406 -0.98646 -0.25514 -0.97465 -0.26354 C -0.87134 -0.33683 -0.75685 -0.37862 -0.64787 -0.43637 C -0.42205 -0.43175 0.65402 -0.58063 0.88472 -0.05271 C 1.3285 0.96304 0.31528 0.75914 0.11213 0.7772 C -0.31638 0.58127 -0.82787 0.58001 -1.17339 0.18921 C -1.35606 -0.01764 -1.44441 -0.57685 -1.24992 -0.76375 C -0.99606 -1.00777 -0.62756 -0.67765 -0.31638 -0.63439 C -0.00268 -0.38912 0.35701 -0.22658 0.62504 0.10143 C 0.77449 0.28455 1.05039 0.67955 0.88472 0.83558 C 0.61402 1.0903 0.22252 0.80639 -0.1085 0.7919 C -0.48898 0.54578 -0.97811 0.48551 -1.24992 0.05355 C -1.38583 -0.16232 -1.2978 -0.79042 -1.08724 -0.76375 C -0.5263 -0.69277 -0.06441 -0.12641 0.41701 0.26418 C 0.59764 0.41076 1.09449 0.80051 0.88472 0.83558 C 0.32268 0.92965 -0.23307 0.58946 -0.79181 0.4664 C -0.94441 0.05628 -1.57291 -0.60772 -1.24992 -0.76375 C -0.71953 -1.01995 -0.1263 -0.46073 0.36551 -0.09239 C 1.86394 1.03045 0.70819 0.82907 0.42961 0.81899 C -0.03543 0.50336 -0.53921 0.27363 -0.96535 -0.12788 C -1.11654 -0.27047 -1.42236 -0.67366 -1.24992 -0.76375 C -0.98236 -0.90361 -0.70362 -0.52604 -0.43055 -0.40718 C -0.14236 0.00693 0.48504 0.27447 0.43433 0.83558 C 0.39543 1.26481 -0.27386 0.87296 -0.5211 0.59366 C -0.80551 0.27258 -1.34803 -0.66715 -0.98252 -0.76375 C -0.32598 -0.93721 0.2622 -0.10625 0.88472 0.22239 C 0.51622 1.17262 0.37008 2.0189 -1.07008 0.56027 C -1.33622 0.29085 -0.97843 -0.32255 -0.93244 -0.76375 C -0.48488 -0.74779 -0.00236 -0.94687 0.41087 -0.71587 C 0.58457 -0.61864 0.58724 -0.18248 0.4874 0.03066 C 0.30976 0.4095 -0.0485 0.5672 -0.31638 0.83558 C -0.62756 0.82109 -1.07134 1.13209 -1.24992 0.7919 C -1.4737 0.36561 -1.50488 -0.53045 -1.15606 -0.76375 C -0.66236 -1.09407 -0.06992 -0.49538 0.47339 -0.36119 C 0.35244 -0.09617 -0.43039 2.42021 -1.24992 0.72302 C -1.46409 0.27972 -0.98 -0.26837 -0.84488 -0.76375 C -0.2685 -0.64279 0.43402 -0.89542 0.88472 -0.40088 C 1.13339 -0.12809 0.91118 0.6743 0.6126 0.83558 C 0.03669 1.14679 -0.62913 0.77993 -1.24992 0.75221 C -1.13528 0.24675 -1.2652 -0.54158 -0.90583 -0.76375 C 1.61024 -2.31982 0.82047 -0.25157 0.6 0.83558 C -0.01669 0.57833 -0.71921 0.55523 -1.24992 0.06405 C -1.42331 -0.09638 -1.32173 -0.65245 -1.12803 -0.76375 C -0.72441 -0.9958 -0.24913 -0.76375 0.19024 -0.76375 " pathEditMode="relative" ptsTypes="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29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文鼎海報體</vt:lpstr>
      <vt:lpstr>文鼎粗行楷</vt:lpstr>
      <vt:lpstr>文鼎粗鋼筆行楷</vt:lpstr>
      <vt:lpstr>文鼎粗魏碑</vt:lpstr>
      <vt:lpstr>文鼎細行楷</vt:lpstr>
      <vt:lpstr>文鼎細鋼筆行楷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33</cp:revision>
  <dcterms:created xsi:type="dcterms:W3CDTF">2017-09-25T22:47:10Z</dcterms:created>
  <dcterms:modified xsi:type="dcterms:W3CDTF">2019-10-29T07:59:20Z</dcterms:modified>
  <dc:language>zh-TW</dc:language>
</cp:coreProperties>
</file>