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0" y="838200"/>
            <a:ext cx="5836920" cy="19659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 dirty="0"/>
          </a:p>
          <a:p>
            <a:pPr algn="ctr"/>
            <a:endParaRPr lang="zh-TW" altLang="en-US" sz="3600" dirty="0"/>
          </a:p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975360"/>
            <a:ext cx="2629080" cy="15544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/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506600" y="975360"/>
            <a:ext cx="2042160" cy="17966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489200" y="1310640"/>
            <a:ext cx="2225040" cy="1219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/>
          </a:p>
          <a:p>
            <a:pPr algn="ctr"/>
            <a:r>
              <a:rPr lang="zh-TW" altLang="en-US" sz="320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93520" y="975360"/>
            <a:ext cx="3536760" cy="822960"/>
          </a:xfrm>
          <a:prstGeom prst="wedgeRoundRectCallout">
            <a:avLst>
              <a:gd name="adj1" fmla="val -8768"/>
              <a:gd name="adj2" fmla="val 958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00"/>
          </a:p>
          <a:p>
            <a:pPr algn="ctr"/>
            <a:r>
              <a:rPr lang="zh-TW" altLang="en-US" sz="2800"/>
              <a:t>小熊，那你呢？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6141720" y="807720"/>
            <a:ext cx="2606040" cy="1447800"/>
          </a:xfrm>
          <a:prstGeom prst="wedgeRectCallout">
            <a:avLst>
              <a:gd name="adj1" fmla="val -34283"/>
              <a:gd name="adj2" fmla="val 803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/>
              <a:t>我想想</a:t>
            </a:r>
            <a:r>
              <a:rPr lang="en-US" altLang="zh-TW" sz="4800"/>
              <a:t>...</a:t>
            </a:r>
            <a:endParaRPr lang="zh-TW" altLang="en-US"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238040" y="37765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065520" y="883920"/>
            <a:ext cx="3215640" cy="23012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0709E-6 7.30785E-7 L 3.30709E-6 7.30785E-7 C 0.03276 0.01281 0.0652 0.02667 0.09827 0.03822 C 0.10362 0.04011 0.10929 0.04011 0.1148 0.04032 C 0.14662 0.04137 0.17827 0.04158 0.21008 0.04242 C 0.22646 0.04452 0.24835 0.04746 0.26299 0.0483 L 0.29921 0.0504 L 0.37638 0.0483 C 0.38095 0.04809 0.38536 0.04641 0.38992 0.04641 C 0.42079 0.04641 0.4515 0.04767 0.48221 0.0483 C 0.48378 0.04914 0.48551 0.04914 0.48677 0.0504 C 0.49354 0.05775 0.48772 0.05838 0.48221 0.06258 C 0.48032 0.06384 0.47811 0.0651 0.47622 0.06657 C 0.47433 0.07139 0.47244 0.07517 0.47165 0.08063 C 0.47102 0.08462 0.47102 0.08882 0.47008 0.09281 C 0.46961 0.09491 0.46788 0.09659 0.46709 0.09869 C 0.46583 0.10205 0.46536 0.10562 0.4641 0.10877 C 0.46095 0.11717 0.45701 0.12305 0.45354 0.13103 C 0.45087 0.13691 0.44866 0.14321 0.44599 0.14909 C 0.43622 0.16988 0.42756 0.17723 0.41417 0.19949 C 0.41008 0.20621 0.40646 0.21356 0.40205 0.21965 C 0.39685 0.227 0.39055 0.23267 0.38551 0.23981 C 0.38 0.24737 0.37575 0.25661 0.3704 0.26417 C 0.34866 0.29399 0.30992 0.33557 0.28725 0.35279 C 0.27654 0.36077 0.2663 0.36959 0.25543 0.37694 C 0.22583 0.3971 0.19748 0.41243 0.1663 0.42734 C 0.14977 0.43532 0.13339 0.44351 0.11638 0.4496 C 0.07701 0.46325 0.02047 0.47564 -0.01968 0.47984 C -0.04189 0.48215 -0.06409 0.4811 -0.0863 0.48173 C -0.12898 0.47732 -0.18929 0.48551 -0.23291 0.45569 C -0.23953 0.45086 -0.24504 0.44351 -0.25102 0.43742 C -0.25354 0.43133 -0.25701 0.42587 -0.25858 0.41936 C -0.2622 0.40403 -0.26283 0.37316 -0.26016 0.35888 C -0.25716 0.34334 -0.25149 0.32906 -0.24646 0.31457 C -0.24079 0.29798 -0.2359 0.28097 -0.22835 0.26606 C -0.20346 0.21713 -0.1811 0.17744 -0.14976 0.13901 C -0.13732 0.12389 -0.11701 0.09911 -0.09984 0.08861 C -0.08126 0.07748 -0.06488 0.07307 -0.04535 0.06657 C -0.02472 0.07056 -0.00378 0.07223 0.01654 0.07853 C 0.04299 0.08693 0.11433 0.15539 0.11638 0.15728 C 0.15717 0.19382 0.20992 0.25073 0.23874 0.29441 C 0.27213 0.34439 0.32504 0.41789 0.35669 0.47984 C 0.37622 0.51785 0.3904 0.55439 0.40362 0.5968 C 0.40772 0.60982 0.41165 0.62326 0.41417 0.63712 C 0.41874 0.66085 0.42473 0.70957 0.42473 0.70957 C 0.42331 0.73183 0.42315 0.75409 0.42016 0.77614 C 0.41953 0.78139 0.41638 0.78559 0.41417 0.79021 C 0.41228 0.79441 0.41008 0.79819 0.40819 0.80239 C 0.40662 0.80554 0.4052 0.80911 0.40362 0.81247 C 0.39575 0.82801 0.40189 0.81289 0.39606 0.82864 C 0.39906 0.82927 0.40205 0.83095 0.40504 0.83053 C 0.42457 0.82759 0.44646 0.8068 0.4611 0.7963 C 0.48567 0.77824 0.53465 0.7417 0.55024 0.72574 L 0.57591 0.69949 C 0.59055 0.66862 0.60992 0.6409 0.61984 0.60688 C 0.63197 0.56489 0.61638 0.47522 0.60315 0.44351 C 0.58504 0.40004 0.51307 0.25031 0.4641 0.18353 C 0.45307 0.16841 0.44158 0.15413 0.42929 0.14111 C 0.37087 0.07958 0.34095 0.04746 0.27213 0.01407 C 0.2526 0.00462 0.23181 0.0021 0.21165 -0.00399 C 0.19795 0.00063 0.18236 -0.00042 0.17071 0.01008 C 0.16473 0.01554 0.16488 0.02856 0.16473 0.03822 C 0.16441 0.06195 0.16488 0.08588 0.16929 0.10877 C 0.1789 0.15959 0.20819 0.21965 0.22819 0.26207 C 0.24646 0.30071 0.2841 0.37694 0.2841 0.37694 C 0.2852 0.38366 0.28866 0.39059 0.28725 0.3971 C 0.28299 0.41495 0.27008 0.40844 0.26142 0.40718 C 0.19118 0.36434 0.14961 0.34187 0.08 0.28223 C 0.05843 0.26354 0.03969 0.23918 0.01953 0.21776 C 0.00756 0.18689 -0.00661 0.15707 -0.01669 0.12494 C -0.01937 0.11633 -0.01827 0.10625 -0.01827 0.0968 C -0.01827 0.07916 -0.01937 0.06153 -0.01669 0.04431 C -0.01401 0.02751 0.0011 -0.01281 0.01197 -0.02625 C 0.01858 -0.03423 0.02677 -0.03906 0.03465 -0.04431 C 0.04205 -0.04914 0.04961 -0.05334 0.05732 -0.05649 C 0.07213 -0.06237 0.08205 -0.06279 0.09669 -0.06447 C 0.09921 -0.05649 0.10394 -0.04914 0.10425 -0.04032 C 0.10536 -0.01554 0.10362 0.00966 0.10126 0.03423 C 0.09969 0.05082 0.09654 0.0672 0.09213 0.08273 C 0.08473 0.10877 0.07244 0.13229 0.05291 0.1451 C 0.01858 0.16736 -0.00583 0.1619 -0.04394 0.16337 C -0.06661 0.16127 -0.0896 0.16295 -0.11197 0.15728 C -0.19764 0.13502 -0.21905 0.11864 -0.29181 0.07853 C -0.29433 0.07454 -0.29764 0.07118 -0.29937 0.06657 C -0.30472 0.05208 -0.30583 0.03738 -0.30094 0.02226 C -0.29811 0.01386 -0.2937 0.00651 -0.28882 7.30785E-7 C -0.28441 -0.00588 -0.2789 -0.00966 -0.2737 -0.01407 C -0.26882 -0.01848 -0.26394 -0.02331 -0.25858 -0.02625 C -0.25181 -0.03003 -0.24457 -0.03234 -0.23748 -0.03423 C -0.23197 -0.0357 -0.2263 -0.0357 -0.22079 -0.03633 C -0.20772 -0.03024 -0.19197 -0.03003 -0.18142 -0.01806 C -0.16756 -0.00252 -0.15921 0.02058 -0.15118 0.04242 C -0.14268 0.06531 -0.13307 0.12704 -0.1285 0.15329 C -0.12803 0.16862 -0.12677 0.18416 -0.12709 0.19949 C -0.1274 0.22385 -0.12756 0.24359 -0.14063 0.26207 C -0.14472 0.26774 -0.15023 0.27152 -0.15575 0.27425 C -0.16 0.27635 -0.16488 0.27551 -0.16945 0.27614 C -0.17795 0.27488 -0.18661 0.27425 -0.19512 0.27215 C -0.19811 0.27131 -0.20535 0.26459 -0.20724 0.26207 C -0.2085 0.26039 -0.20913 0.25808 -0.21023 0.25598 C -0.21071 0.25136 -0.21197 0.24653 -0.21165 0.24191 C -0.21149 0.23897 -0.20929 0.23666 -0.20866 0.23393 C -0.20787 0.22994 -0.20787 0.22574 -0.20724 0.22175 C -0.20441 0.20684 -0.20394 0.21356 -0.20268 0.19949 C -0.20142 0.18689 -0.20189 0.17366 -0.19968 0.16127 C -0.19905 0.15854 -0.1989 0.15581 -0.19811 0.15329 C -0.19732 0.15035 -0.19606 0.14783 -0.19512 0.1451 C -0.19212 0.14573 -0.1885 0.14468 -0.18598 0.1472 C -0.18378 0.1493 -0.18409 0.15392 -0.18299 0.15728 C -0.18157 0.16127 -0.17968 0.16505 -0.17842 0.16925 C -0.17764 0.17198 -0.17748 0.17471 -0.17701 0.17744 C -0.17653 0.17933 -0.17386 0.18374 -0.17543 0.18353 C -0.17984 0.18248 -0.19181 0.17345 -0.18756 0.17534 L -0.18299 0.17744 C -0.17386 0.17597 -0.16598 0.17576 -0.15732 0.17135 C -0.14945 0.16736 -0.14661 0.16442 -0.14063 0.15917 C -0.15559 0.13922 -0.14331 0.15413 -0.15874 0.13901 C -0.16142 0.13649 -0.16394 0.13376 -0.1663 0.13103 C -0.16803 0.12914 -0.16913 0.12662 -0.17086 0.12494 C -0.17228 0.12368 -0.17386 0.12368 -0.17543 0.12305 C -0.17701 0.09932 -0.18157 0.04242 -0.17543 0.03234 C -0.16835 0.02079 -0.15401 0.04074 -0.14362 0.04641 C -0.1348 0.05103 -0.09228 0.07517 -0.07874 0.08861 C -0.06898 0.09848 -0.05921 0.11507 -0.05291 0.12893 C -0.05008 0.13544 -0.04787 0.14237 -0.04535 0.14909 C -0.04346 0.17408 -0.0422 0.17765 -0.04693 0.20768 C -0.0474 0.21062 -0.05307 0.22175 -0.05606 0.22385 C -0.05827 0.22532 -0.0611 0.22511 -0.06362 0.22574 L -0.08315 0.20768 C -0.08677 0.20432 -0.08992 0.20012 -0.09386 0.1976 C -0.09575 0.19613 -0.09795 0.19529 -0.09984 0.19361 C -0.10205 0.1913 -0.10362 0.18773 -0.10583 0.18542 C -0.10819 0.18311 -0.11118 0.18185 -0.11338 0.17933 C -0.11575 0.17702 -0.11716 0.17366 -0.11953 0.17135 C -0.12331 0.16757 -0.12772 0.16505 -0.13165 0.16127 C -0.14031 0.15287 -0.14835 0.143 -0.15732 0.13502 C -0.19512 0.10142 -0.23401 0.06951 -0.27212 0.03633 C -0.28898 0.02163 -0.30488 0.00546 -0.32205 -0.00798 C -0.36913 -0.04536 -0.34976 -0.02856 -0.3811 -0.05649 C -0.39134 -0.04263 -0.38504 -0.05376 -0.38709 -0.01806 C -0.38756 -0.01071 -0.38803 -0.00336 -0.3885 0.00399 C -0.38661 0.02142 -0.38472 0.03906 -0.38252 0.05649 C -0.3822 0.05985 -0.38205 0.06342 -0.3811 0.06657 C -0.37464 0.08441 -0.36268 0.10898 -0.35228 0.12305 C -0.33354 0.14783 -0.3096 0.16862 -0.28583 0.18353 C -0.24693 0.20747 -0.22031 0.21566 -0.17842 0.22784 C -0.16488 0.23162 -0.15134 0.23519 -0.13764 0.23792 C -0.12409 0.24044 -0.11039 0.24191 -0.09685 0.24401 C -0.0863 0.24191 -0.07527 0.2417 -0.06504 0.23792 C -0.06094 0.23624 -0.05779 0.23141 -0.05449 0.22784 C -0.04772 0.22028 -0.04346 0.21251 -0.03779 0.20369 C -0.03401 0.18815 -0.03071 0.18353 -0.0348 0.16736 C -0.03622 0.16148 -0.04236 0.16022 -0.04535 0.15728 C -0.04709 0.1556 -0.04819 0.15266 -0.04992 0.15119 C -0.05134 0.14993 -0.05307 0.14993 -0.05449 0.14909 C -0.07149 0.1388 -0.06063 0.14258 -0.07417 0.13901 C -0.10583 0.11087 -0.06142 0.14951 -0.09228 0.12494 C -0.10031 0.11864 -0.09701 0.11738 -0.1074 0.11297 C -0.13417 0.10142 -0.13433 0.10331 -0.16031 0.09869 C -0.16378 0.09806 -0.1674 0.09701 -0.17086 0.0968 C -0.17543 0.09638 -0.18 0.0968 -0.18457 0.0968 L -0.17244 0.11885 L -0.3885 -0.0987 C -0.38409 -0.09408 -0.37968 -0.08904 -0.37496 -0.08463 C -0.35323 -0.06468 -0.3822 -0.0945 -0.36441 -0.07665 C -0.36189 -0.07413 -0.35968 -0.07056 -0.35685 -0.06846 C -0.35307 -0.06594 -0.34866 -0.06489 -0.34472 -0.06258 C -0.33905 -0.05901 -0.33354 -0.05481 -0.32819 -0.0504 C -0.31748 -0.04179 -0.31905 -0.04116 -0.30992 -0.03234 C -0.30709 -0.0294 -0.30409 -0.02646 -0.30094 -0.02415 C -0.29433 -0.01974 -0.29228 -0.0189 -0.28583 -0.01218 C -0.28409 -0.01029 -0.28299 -0.00777 -0.28126 -0.00609 C -0.27937 -0.00441 -0.27716 -0.00357 -0.27527 -0.0021 C -0.27354 -0.00084 -0.27228 0.00084 -0.27071 0.0021 C -0.25795 0.01218 -0.26331 0.00588 -0.25701 0.01407 L -0.2011 0.05838 C -0.19512 0.07035 -0.19134 0.07622 -0.18756 0.08861 C -0.1863 0.0926 -0.18567 0.0968 -0.18457 0.10079 C -0.18252 0.10751 -0.17968 0.11381 -0.17842 0.12095 C -0.17638 0.13166 -0.1748 0.14258 -0.17244 0.15329 C -0.17181 0.15602 -0.17023 0.15854 -0.16945 0.16127 C -0.16835 0.16463 -0.16724 0.16799 -0.1663 0.17135 C -0.16472 0.17723 -0.16331 0.18353 -0.16189 0.18941 L -0.16031 0.1955 C -0.15874 0.19361 -0.15701 0.19172 -0.15575 0.18941 C -0.15102 0.18122 -0.13653 0.14825 -0.13606 0.1472 C -0.13417 0.14279 -0.13244 0.13796 -0.13165 0.13313 C -0.13102 0.12977 -0.13008 0.12305 -0.13008 0.12305 L -0.15732 0.11486 " pathEditMode="relative" ptsTypes="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28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24</cp:revision>
  <dcterms:created xsi:type="dcterms:W3CDTF">2017-09-25T22:47:10Z</dcterms:created>
  <dcterms:modified xsi:type="dcterms:W3CDTF">2019-10-29T07:56:53Z</dcterms:modified>
  <dc:language>zh-TW</dc:language>
</cp:coreProperties>
</file>