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66"/>
    <a:srgbClr val="9999FF"/>
    <a:srgbClr val="3399FF"/>
    <a:srgbClr val="FF6699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732449-ED60-4441-8291-91F8C6FB8D6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D85E590-7381-4A73-B93B-FD1D55659889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AB766255-E3D5-4FCE-BD9D-E139A02E2C49}" type="parTrans" cxnId="{F8E80E42-066D-4F9D-944E-F32FFD0D5EAE}">
      <dgm:prSet/>
      <dgm:spPr/>
      <dgm:t>
        <a:bodyPr/>
        <a:lstStyle/>
        <a:p>
          <a:endParaRPr lang="zh-TW" altLang="en-US"/>
        </a:p>
      </dgm:t>
    </dgm:pt>
    <dgm:pt modelId="{2FD3D70E-C576-4446-922B-ABCD65127695}" type="sibTrans" cxnId="{F8E80E42-066D-4F9D-944E-F32FFD0D5EAE}">
      <dgm:prSet/>
      <dgm:spPr/>
      <dgm:t>
        <a:bodyPr/>
        <a:lstStyle/>
        <a:p>
          <a:endParaRPr lang="zh-TW" altLang="en-US"/>
        </a:p>
      </dgm:t>
    </dgm:pt>
    <dgm:pt modelId="{63DC7D24-1D35-44A1-BC7E-2C8C0923D91B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巡檢容器</a:t>
          </a:r>
          <a:endParaRPr lang="zh-TW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2C5EAF89-B6C4-4C16-97D0-134462491726}" type="parTrans" cxnId="{F4297E4F-ABA3-492B-A140-4AE6FA46C943}">
      <dgm:prSet/>
      <dgm:spPr/>
      <dgm:t>
        <a:bodyPr/>
        <a:lstStyle/>
        <a:p>
          <a:endParaRPr lang="zh-TW" altLang="en-US"/>
        </a:p>
      </dgm:t>
    </dgm:pt>
    <dgm:pt modelId="{7C18C5AD-D391-4A18-A36B-76799D9A21A7}" type="sibTrans" cxnId="{F4297E4F-ABA3-492B-A140-4AE6FA46C943}">
      <dgm:prSet/>
      <dgm:spPr/>
      <dgm:t>
        <a:bodyPr/>
        <a:lstStyle/>
        <a:p>
          <a:endParaRPr lang="zh-TW" altLang="en-US"/>
        </a:p>
      </dgm:t>
    </dgm:pt>
    <dgm:pt modelId="{D53E537D-A0C7-42B0-9554-31A8648688F8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4DF8BAEE-14DB-482C-8924-E72A2535AECF}" type="parTrans" cxnId="{A8AA7335-6BC8-41E3-92FC-0D980A8E7E35}">
      <dgm:prSet/>
      <dgm:spPr/>
      <dgm:t>
        <a:bodyPr/>
        <a:lstStyle/>
        <a:p>
          <a:endParaRPr lang="zh-TW" altLang="en-US"/>
        </a:p>
      </dgm:t>
    </dgm:pt>
    <dgm:pt modelId="{49BE76AC-71C4-4274-A2D7-69FB6C3CD920}" type="sibTrans" cxnId="{A8AA7335-6BC8-41E3-92FC-0D980A8E7E35}">
      <dgm:prSet/>
      <dgm:spPr/>
      <dgm:t>
        <a:bodyPr/>
        <a:lstStyle/>
        <a:p>
          <a:endParaRPr lang="zh-TW" altLang="en-US"/>
        </a:p>
      </dgm:t>
    </dgm:pt>
    <dgm:pt modelId="{DD94652D-8B50-468A-9B1B-973F2CE26987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倒掉積水</a:t>
          </a:r>
          <a:endParaRPr lang="zh-TW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1CB26425-04E7-42CB-B76B-24CAB4D6903B}" type="parTrans" cxnId="{90F4628C-2BE4-455A-95D1-8D0E8DA3D704}">
      <dgm:prSet/>
      <dgm:spPr/>
      <dgm:t>
        <a:bodyPr/>
        <a:lstStyle/>
        <a:p>
          <a:endParaRPr lang="zh-TW" altLang="en-US"/>
        </a:p>
      </dgm:t>
    </dgm:pt>
    <dgm:pt modelId="{CF007228-D8C7-46C9-97EA-145E8A461379}" type="sibTrans" cxnId="{90F4628C-2BE4-455A-95D1-8D0E8DA3D704}">
      <dgm:prSet/>
      <dgm:spPr/>
      <dgm:t>
        <a:bodyPr/>
        <a:lstStyle/>
        <a:p>
          <a:endParaRPr lang="zh-TW" altLang="en-US"/>
        </a:p>
      </dgm:t>
    </dgm:pt>
    <dgm:pt modelId="{489808FD-6A9B-4B5C-9A5D-CA815363B3EE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清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7C4FF4B0-A769-402B-8C1D-4AF276EEB1C7}" type="parTrans" cxnId="{B4D3990C-149E-4472-BC19-AD1535FC156C}">
      <dgm:prSet/>
      <dgm:spPr/>
      <dgm:t>
        <a:bodyPr/>
        <a:lstStyle/>
        <a:p>
          <a:endParaRPr lang="zh-TW" altLang="en-US"/>
        </a:p>
      </dgm:t>
    </dgm:pt>
    <dgm:pt modelId="{631AF191-E66C-4406-8CF9-0E2519E3B03C}" type="sibTrans" cxnId="{B4D3990C-149E-4472-BC19-AD1535FC156C}">
      <dgm:prSet/>
      <dgm:spPr/>
      <dgm:t>
        <a:bodyPr/>
        <a:lstStyle/>
        <a:p>
          <a:endParaRPr lang="zh-TW" altLang="en-US"/>
        </a:p>
      </dgm:t>
    </dgm:pt>
    <dgm:pt modelId="{C53D264D-2008-49C7-8925-3C97D3F4BB96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清潔容器</a:t>
          </a:r>
          <a:endParaRPr lang="zh-TW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B28C2ED3-F9A3-43C8-9F8B-254DDAFD1D32}" type="parTrans" cxnId="{AC8782C2-F06A-47EE-AC00-0BC6B3F1CEE5}">
      <dgm:prSet/>
      <dgm:spPr/>
      <dgm:t>
        <a:bodyPr/>
        <a:lstStyle/>
        <a:p>
          <a:endParaRPr lang="zh-TW" altLang="en-US"/>
        </a:p>
      </dgm:t>
    </dgm:pt>
    <dgm:pt modelId="{B42C0578-B333-4904-9A5F-277EF83F3E50}" type="sibTrans" cxnId="{AC8782C2-F06A-47EE-AC00-0BC6B3F1CEE5}">
      <dgm:prSet/>
      <dgm:spPr/>
      <dgm:t>
        <a:bodyPr/>
        <a:lstStyle/>
        <a:p>
          <a:endParaRPr lang="zh-TW" altLang="en-US"/>
        </a:p>
      </dgm:t>
    </dgm:pt>
    <dgm:pt modelId="{F28FA622-E849-463B-A8A4-AC902FB16E1F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刷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17E0E1E2-541B-4048-AE7E-1ED76F33DB9B}" type="parTrans" cxnId="{0AB25216-AF1A-4053-859C-F8492B962BCE}">
      <dgm:prSet/>
      <dgm:spPr/>
      <dgm:t>
        <a:bodyPr/>
        <a:lstStyle/>
        <a:p>
          <a:endParaRPr lang="zh-TW" altLang="en-US"/>
        </a:p>
      </dgm:t>
    </dgm:pt>
    <dgm:pt modelId="{418D6237-1597-496D-A537-1C668D38C751}" type="sibTrans" cxnId="{0AB25216-AF1A-4053-859C-F8492B962BCE}">
      <dgm:prSet/>
      <dgm:spPr/>
      <dgm:t>
        <a:bodyPr/>
        <a:lstStyle/>
        <a:p>
          <a:endParaRPr lang="zh-TW" altLang="en-US"/>
        </a:p>
      </dgm:t>
    </dgm:pt>
    <dgm:pt modelId="{9B8EFCC5-2DA4-4C33-8A8C-DCDE9F09AE7C}">
      <dgm:prSet/>
      <dgm:spPr/>
      <dgm:t>
        <a:bodyPr/>
        <a:lstStyle/>
        <a:p>
          <a:pPr rtl="0"/>
          <a:r>
            <a:rPr 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除</a:t>
          </a:r>
          <a:r>
            <a:rPr lang="zh-TW" alt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刷</a:t>
          </a:r>
          <a:r>
            <a:rPr lang="zh-TW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蟲卵</a:t>
          </a:r>
          <a:endParaRPr lang="zh-TW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F59DB5B4-F2BE-4E5B-8C2C-67BD51387B65}" type="parTrans" cxnId="{EB45B0C3-22EC-4584-B28B-366DA86EE770}">
      <dgm:prSet/>
      <dgm:spPr/>
      <dgm:t>
        <a:bodyPr/>
        <a:lstStyle/>
        <a:p>
          <a:endParaRPr lang="zh-TW" altLang="en-US"/>
        </a:p>
      </dgm:t>
    </dgm:pt>
    <dgm:pt modelId="{558AE99B-6DEC-4B32-9793-18E916E9432D}" type="sibTrans" cxnId="{EB45B0C3-22EC-4584-B28B-366DA86EE770}">
      <dgm:prSet/>
      <dgm:spPr/>
      <dgm:t>
        <a:bodyPr/>
        <a:lstStyle/>
        <a:p>
          <a:endParaRPr lang="zh-TW" altLang="en-US"/>
        </a:p>
      </dgm:t>
    </dgm:pt>
    <dgm:pt modelId="{B6153852-ED3E-4027-8341-35D780461724}" type="pres">
      <dgm:prSet presAssocID="{1A732449-ED60-4441-8291-91F8C6FB8D6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553D2C3-0EEF-40FA-A18E-9DDDAC5646DF}" type="pres">
      <dgm:prSet presAssocID="{1A732449-ED60-4441-8291-91F8C6FB8D6A}" presName="cycle" presStyleCnt="0"/>
      <dgm:spPr/>
    </dgm:pt>
    <dgm:pt modelId="{8F66E63B-8CFB-4174-A481-899B93B3B8CB}" type="pres">
      <dgm:prSet presAssocID="{1A732449-ED60-4441-8291-91F8C6FB8D6A}" presName="centerShape" presStyleCnt="0"/>
      <dgm:spPr/>
    </dgm:pt>
    <dgm:pt modelId="{1B27A187-5FAA-4545-AA22-BF10EA2611D6}" type="pres">
      <dgm:prSet presAssocID="{1A732449-ED60-4441-8291-91F8C6FB8D6A}" presName="connSite" presStyleLbl="node1" presStyleIdx="0" presStyleCnt="5"/>
      <dgm:spPr/>
    </dgm:pt>
    <dgm:pt modelId="{8FD354D3-8A54-4814-849C-ED5DC01C0B7E}" type="pres">
      <dgm:prSet presAssocID="{1A732449-ED60-4441-8291-91F8C6FB8D6A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DA5B71F-B2F3-4C5D-924E-1229D5B98D8C}" type="pres">
      <dgm:prSet presAssocID="{AB766255-E3D5-4FCE-BD9D-E139A02E2C4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712E8E1-BC41-40CF-9CA9-EE8547D20770}" type="pres">
      <dgm:prSet presAssocID="{3D85E590-7381-4A73-B93B-FD1D55659889}" presName="node" presStyleCnt="0"/>
      <dgm:spPr/>
    </dgm:pt>
    <dgm:pt modelId="{0B100FF5-4E59-47C0-9906-75CCD88FF1BD}" type="pres">
      <dgm:prSet presAssocID="{3D85E590-7381-4A73-B93B-FD1D5565988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D34183-D2C4-4CD2-81F0-8AD42B5F755B}" type="pres">
      <dgm:prSet presAssocID="{3D85E590-7381-4A73-B93B-FD1D5565988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EED64F-FE2B-4E12-B026-D112572F2045}" type="pres">
      <dgm:prSet presAssocID="{4DF8BAEE-14DB-482C-8924-E72A2535AEC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B470BB8-6AEB-445D-8CB1-D41A31A40826}" type="pres">
      <dgm:prSet presAssocID="{D53E537D-A0C7-42B0-9554-31A8648688F8}" presName="node" presStyleCnt="0"/>
      <dgm:spPr/>
    </dgm:pt>
    <dgm:pt modelId="{63120DA7-2BD8-44FC-9F7A-FB6AF0FD6ABF}" type="pres">
      <dgm:prSet presAssocID="{D53E537D-A0C7-42B0-9554-31A8648688F8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ED3B06-1794-446B-949D-5F1440AEDC5A}" type="pres">
      <dgm:prSet presAssocID="{D53E537D-A0C7-42B0-9554-31A8648688F8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CBC837-9D84-4E4B-9811-51700E3C6ABD}" type="pres">
      <dgm:prSet presAssocID="{7C4FF4B0-A769-402B-8C1D-4AF276EEB1C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E821EF5-CC67-445C-82E7-B5983A3EC3E5}" type="pres">
      <dgm:prSet presAssocID="{489808FD-6A9B-4B5C-9A5D-CA815363B3EE}" presName="node" presStyleCnt="0"/>
      <dgm:spPr/>
    </dgm:pt>
    <dgm:pt modelId="{FA4364AF-7D22-43B2-BB1A-6731E844C951}" type="pres">
      <dgm:prSet presAssocID="{489808FD-6A9B-4B5C-9A5D-CA815363B3E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501841-66BE-4577-BAFF-E5549F5A9F91}" type="pres">
      <dgm:prSet presAssocID="{489808FD-6A9B-4B5C-9A5D-CA815363B3E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0A1345-0BF7-4684-BF17-E96F25E9C216}" type="pres">
      <dgm:prSet presAssocID="{17E0E1E2-541B-4048-AE7E-1ED76F33DB9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979C8EE-11CA-46C9-BE45-4D8E0F2F33C6}" type="pres">
      <dgm:prSet presAssocID="{F28FA622-E849-463B-A8A4-AC902FB16E1F}" presName="node" presStyleCnt="0"/>
      <dgm:spPr/>
    </dgm:pt>
    <dgm:pt modelId="{66715CF8-4576-4058-AC60-7A8B51C3DE68}" type="pres">
      <dgm:prSet presAssocID="{F28FA622-E849-463B-A8A4-AC902FB16E1F}" presName="parentNode" presStyleLbl="node1" presStyleIdx="4" presStyleCnt="5" custLinFactNeighborX="-4416" custLinFactNeighborY="14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65D44F-25DA-4738-8EE3-FDFF20D32B2D}" type="pres">
      <dgm:prSet presAssocID="{F28FA622-E849-463B-A8A4-AC902FB16E1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5658387-B658-4A5C-98D8-6DDD63CD45DE}" type="presOf" srcId="{1A732449-ED60-4441-8291-91F8C6FB8D6A}" destId="{B6153852-ED3E-4027-8341-35D780461724}" srcOrd="0" destOrd="0" presId="urn:microsoft.com/office/officeart/2005/8/layout/radial2"/>
    <dgm:cxn modelId="{3267421D-8D39-4FBB-BA49-D2DF3EF25836}" type="presOf" srcId="{489808FD-6A9B-4B5C-9A5D-CA815363B3EE}" destId="{FA4364AF-7D22-43B2-BB1A-6731E844C951}" srcOrd="0" destOrd="0" presId="urn:microsoft.com/office/officeart/2005/8/layout/radial2"/>
    <dgm:cxn modelId="{B6FF2A4B-4FFF-44C2-BBA5-A4106583357D}" type="presOf" srcId="{4DF8BAEE-14DB-482C-8924-E72A2535AECF}" destId="{E3EED64F-FE2B-4E12-B026-D112572F2045}" srcOrd="0" destOrd="0" presId="urn:microsoft.com/office/officeart/2005/8/layout/radial2"/>
    <dgm:cxn modelId="{AC8782C2-F06A-47EE-AC00-0BC6B3F1CEE5}" srcId="{489808FD-6A9B-4B5C-9A5D-CA815363B3EE}" destId="{C53D264D-2008-49C7-8925-3C97D3F4BB96}" srcOrd="0" destOrd="0" parTransId="{B28C2ED3-F9A3-43C8-9F8B-254DDAFD1D32}" sibTransId="{B42C0578-B333-4904-9A5F-277EF83F3E50}"/>
    <dgm:cxn modelId="{227BABA4-87A1-4CA8-A5B2-A47A7630F5BC}" type="presOf" srcId="{D53E537D-A0C7-42B0-9554-31A8648688F8}" destId="{63120DA7-2BD8-44FC-9F7A-FB6AF0FD6ABF}" srcOrd="0" destOrd="0" presId="urn:microsoft.com/office/officeart/2005/8/layout/radial2"/>
    <dgm:cxn modelId="{B4D3990C-149E-4472-BC19-AD1535FC156C}" srcId="{1A732449-ED60-4441-8291-91F8C6FB8D6A}" destId="{489808FD-6A9B-4B5C-9A5D-CA815363B3EE}" srcOrd="2" destOrd="0" parTransId="{7C4FF4B0-A769-402B-8C1D-4AF276EEB1C7}" sibTransId="{631AF191-E66C-4406-8CF9-0E2519E3B03C}"/>
    <dgm:cxn modelId="{A8AA7335-6BC8-41E3-92FC-0D980A8E7E35}" srcId="{1A732449-ED60-4441-8291-91F8C6FB8D6A}" destId="{D53E537D-A0C7-42B0-9554-31A8648688F8}" srcOrd="1" destOrd="0" parTransId="{4DF8BAEE-14DB-482C-8924-E72A2535AECF}" sibTransId="{49BE76AC-71C4-4274-A2D7-69FB6C3CD920}"/>
    <dgm:cxn modelId="{F8E80E42-066D-4F9D-944E-F32FFD0D5EAE}" srcId="{1A732449-ED60-4441-8291-91F8C6FB8D6A}" destId="{3D85E590-7381-4A73-B93B-FD1D55659889}" srcOrd="0" destOrd="0" parTransId="{AB766255-E3D5-4FCE-BD9D-E139A02E2C49}" sibTransId="{2FD3D70E-C576-4446-922B-ABCD65127695}"/>
    <dgm:cxn modelId="{F4297E4F-ABA3-492B-A140-4AE6FA46C943}" srcId="{3D85E590-7381-4A73-B93B-FD1D55659889}" destId="{63DC7D24-1D35-44A1-BC7E-2C8C0923D91B}" srcOrd="0" destOrd="0" parTransId="{2C5EAF89-B6C4-4C16-97D0-134462491726}" sibTransId="{7C18C5AD-D391-4A18-A36B-76799D9A21A7}"/>
    <dgm:cxn modelId="{EB45B0C3-22EC-4584-B28B-366DA86EE770}" srcId="{F28FA622-E849-463B-A8A4-AC902FB16E1F}" destId="{9B8EFCC5-2DA4-4C33-8A8C-DCDE9F09AE7C}" srcOrd="0" destOrd="0" parTransId="{F59DB5B4-F2BE-4E5B-8C2C-67BD51387B65}" sibTransId="{558AE99B-6DEC-4B32-9793-18E916E9432D}"/>
    <dgm:cxn modelId="{0AB25216-AF1A-4053-859C-F8492B962BCE}" srcId="{1A732449-ED60-4441-8291-91F8C6FB8D6A}" destId="{F28FA622-E849-463B-A8A4-AC902FB16E1F}" srcOrd="3" destOrd="0" parTransId="{17E0E1E2-541B-4048-AE7E-1ED76F33DB9B}" sibTransId="{418D6237-1597-496D-A537-1C668D38C751}"/>
    <dgm:cxn modelId="{FAAF9527-32F1-4CF6-B61F-325A51F02BA0}" type="presOf" srcId="{3D85E590-7381-4A73-B93B-FD1D55659889}" destId="{0B100FF5-4E59-47C0-9906-75CCD88FF1BD}" srcOrd="0" destOrd="0" presId="urn:microsoft.com/office/officeart/2005/8/layout/radial2"/>
    <dgm:cxn modelId="{CA9AF546-1FB6-4457-BFF4-A268C6C5135F}" type="presOf" srcId="{C53D264D-2008-49C7-8925-3C97D3F4BB96}" destId="{78501841-66BE-4577-BAFF-E5549F5A9F91}" srcOrd="0" destOrd="0" presId="urn:microsoft.com/office/officeart/2005/8/layout/radial2"/>
    <dgm:cxn modelId="{0528BF98-8692-469D-BECB-2CD660C64A42}" type="presOf" srcId="{DD94652D-8B50-468A-9B1B-973F2CE26987}" destId="{00ED3B06-1794-446B-949D-5F1440AEDC5A}" srcOrd="0" destOrd="0" presId="urn:microsoft.com/office/officeart/2005/8/layout/radial2"/>
    <dgm:cxn modelId="{FEFDAFCE-6956-4E91-9810-E01B6C87F82D}" type="presOf" srcId="{17E0E1E2-541B-4048-AE7E-1ED76F33DB9B}" destId="{A10A1345-0BF7-4684-BF17-E96F25E9C216}" srcOrd="0" destOrd="0" presId="urn:microsoft.com/office/officeart/2005/8/layout/radial2"/>
    <dgm:cxn modelId="{F99EA965-ADFB-43E4-BC72-6E97A4A81631}" type="presOf" srcId="{63DC7D24-1D35-44A1-BC7E-2C8C0923D91B}" destId="{CCD34183-D2C4-4CD2-81F0-8AD42B5F755B}" srcOrd="0" destOrd="0" presId="urn:microsoft.com/office/officeart/2005/8/layout/radial2"/>
    <dgm:cxn modelId="{90F4628C-2BE4-455A-95D1-8D0E8DA3D704}" srcId="{D53E537D-A0C7-42B0-9554-31A8648688F8}" destId="{DD94652D-8B50-468A-9B1B-973F2CE26987}" srcOrd="0" destOrd="0" parTransId="{1CB26425-04E7-42CB-B76B-24CAB4D6903B}" sibTransId="{CF007228-D8C7-46C9-97EA-145E8A461379}"/>
    <dgm:cxn modelId="{94FC4688-1EC0-4C36-8D4D-F4AFFE853B0A}" type="presOf" srcId="{9B8EFCC5-2DA4-4C33-8A8C-DCDE9F09AE7C}" destId="{1E65D44F-25DA-4738-8EE3-FDFF20D32B2D}" srcOrd="0" destOrd="0" presId="urn:microsoft.com/office/officeart/2005/8/layout/radial2"/>
    <dgm:cxn modelId="{76D986EC-81DF-4F89-87A7-73381956FB10}" type="presOf" srcId="{F28FA622-E849-463B-A8A4-AC902FB16E1F}" destId="{66715CF8-4576-4058-AC60-7A8B51C3DE68}" srcOrd="0" destOrd="0" presId="urn:microsoft.com/office/officeart/2005/8/layout/radial2"/>
    <dgm:cxn modelId="{FE711217-29E7-441B-B2FA-042852E64669}" type="presOf" srcId="{AB766255-E3D5-4FCE-BD9D-E139A02E2C49}" destId="{7DA5B71F-B2F3-4C5D-924E-1229D5B98D8C}" srcOrd="0" destOrd="0" presId="urn:microsoft.com/office/officeart/2005/8/layout/radial2"/>
    <dgm:cxn modelId="{4A6839A9-6342-47B0-BC37-308C306C995D}" type="presOf" srcId="{7C4FF4B0-A769-402B-8C1D-4AF276EEB1C7}" destId="{12CBC837-9D84-4E4B-9811-51700E3C6ABD}" srcOrd="0" destOrd="0" presId="urn:microsoft.com/office/officeart/2005/8/layout/radial2"/>
    <dgm:cxn modelId="{C8B56868-2E1C-4D3B-B30B-6756DF01E6EF}" type="presParOf" srcId="{B6153852-ED3E-4027-8341-35D780461724}" destId="{F553D2C3-0EEF-40FA-A18E-9DDDAC5646DF}" srcOrd="0" destOrd="0" presId="urn:microsoft.com/office/officeart/2005/8/layout/radial2"/>
    <dgm:cxn modelId="{83AB52EF-7EDD-4D19-A440-789C033EDBD9}" type="presParOf" srcId="{F553D2C3-0EEF-40FA-A18E-9DDDAC5646DF}" destId="{8F66E63B-8CFB-4174-A481-899B93B3B8CB}" srcOrd="0" destOrd="0" presId="urn:microsoft.com/office/officeart/2005/8/layout/radial2"/>
    <dgm:cxn modelId="{B56F0E4B-A52A-48DD-A668-2E1E723586DF}" type="presParOf" srcId="{8F66E63B-8CFB-4174-A481-899B93B3B8CB}" destId="{1B27A187-5FAA-4545-AA22-BF10EA2611D6}" srcOrd="0" destOrd="0" presId="urn:microsoft.com/office/officeart/2005/8/layout/radial2"/>
    <dgm:cxn modelId="{FD1A0391-F3B8-43F2-9028-4068012420DA}" type="presParOf" srcId="{8F66E63B-8CFB-4174-A481-899B93B3B8CB}" destId="{8FD354D3-8A54-4814-849C-ED5DC01C0B7E}" srcOrd="1" destOrd="0" presId="urn:microsoft.com/office/officeart/2005/8/layout/radial2"/>
    <dgm:cxn modelId="{C93892D6-047A-4BFB-966F-6DC20269C9B9}" type="presParOf" srcId="{F553D2C3-0EEF-40FA-A18E-9DDDAC5646DF}" destId="{7DA5B71F-B2F3-4C5D-924E-1229D5B98D8C}" srcOrd="1" destOrd="0" presId="urn:microsoft.com/office/officeart/2005/8/layout/radial2"/>
    <dgm:cxn modelId="{E04F4B7C-C944-453D-8868-649DC57C37C9}" type="presParOf" srcId="{F553D2C3-0EEF-40FA-A18E-9DDDAC5646DF}" destId="{7712E8E1-BC41-40CF-9CA9-EE8547D20770}" srcOrd="2" destOrd="0" presId="urn:microsoft.com/office/officeart/2005/8/layout/radial2"/>
    <dgm:cxn modelId="{94939A76-CEE0-4E31-9B4F-5A7206B37A07}" type="presParOf" srcId="{7712E8E1-BC41-40CF-9CA9-EE8547D20770}" destId="{0B100FF5-4E59-47C0-9906-75CCD88FF1BD}" srcOrd="0" destOrd="0" presId="urn:microsoft.com/office/officeart/2005/8/layout/radial2"/>
    <dgm:cxn modelId="{63AE1FF3-99EB-47E9-85CD-BA06747416A3}" type="presParOf" srcId="{7712E8E1-BC41-40CF-9CA9-EE8547D20770}" destId="{CCD34183-D2C4-4CD2-81F0-8AD42B5F755B}" srcOrd="1" destOrd="0" presId="urn:microsoft.com/office/officeart/2005/8/layout/radial2"/>
    <dgm:cxn modelId="{47E0F630-8AC8-43D4-925E-4C1A37B680E4}" type="presParOf" srcId="{F553D2C3-0EEF-40FA-A18E-9DDDAC5646DF}" destId="{E3EED64F-FE2B-4E12-B026-D112572F2045}" srcOrd="3" destOrd="0" presId="urn:microsoft.com/office/officeart/2005/8/layout/radial2"/>
    <dgm:cxn modelId="{6C71FA15-4E9D-48F9-A944-8419D963DDAD}" type="presParOf" srcId="{F553D2C3-0EEF-40FA-A18E-9DDDAC5646DF}" destId="{5B470BB8-6AEB-445D-8CB1-D41A31A40826}" srcOrd="4" destOrd="0" presId="urn:microsoft.com/office/officeart/2005/8/layout/radial2"/>
    <dgm:cxn modelId="{75C26685-69A1-4971-98F0-0C45F60FA80F}" type="presParOf" srcId="{5B470BB8-6AEB-445D-8CB1-D41A31A40826}" destId="{63120DA7-2BD8-44FC-9F7A-FB6AF0FD6ABF}" srcOrd="0" destOrd="0" presId="urn:microsoft.com/office/officeart/2005/8/layout/radial2"/>
    <dgm:cxn modelId="{D75F6B53-301F-4D99-AAE2-BE681B7F02C3}" type="presParOf" srcId="{5B470BB8-6AEB-445D-8CB1-D41A31A40826}" destId="{00ED3B06-1794-446B-949D-5F1440AEDC5A}" srcOrd="1" destOrd="0" presId="urn:microsoft.com/office/officeart/2005/8/layout/radial2"/>
    <dgm:cxn modelId="{C07138CD-4989-4AAD-A6C3-D18D7D4C25D7}" type="presParOf" srcId="{F553D2C3-0EEF-40FA-A18E-9DDDAC5646DF}" destId="{12CBC837-9D84-4E4B-9811-51700E3C6ABD}" srcOrd="5" destOrd="0" presId="urn:microsoft.com/office/officeart/2005/8/layout/radial2"/>
    <dgm:cxn modelId="{86A8A040-9755-4523-ABD1-F7693A526D4A}" type="presParOf" srcId="{F553D2C3-0EEF-40FA-A18E-9DDDAC5646DF}" destId="{5E821EF5-CC67-445C-82E7-B5983A3EC3E5}" srcOrd="6" destOrd="0" presId="urn:microsoft.com/office/officeart/2005/8/layout/radial2"/>
    <dgm:cxn modelId="{3AE5CADB-1329-4CA6-A62D-7926A48194F1}" type="presParOf" srcId="{5E821EF5-CC67-445C-82E7-B5983A3EC3E5}" destId="{FA4364AF-7D22-43B2-BB1A-6731E844C951}" srcOrd="0" destOrd="0" presId="urn:microsoft.com/office/officeart/2005/8/layout/radial2"/>
    <dgm:cxn modelId="{0F5ADDAE-0A3E-4EB9-9596-0A3E1E54C6B7}" type="presParOf" srcId="{5E821EF5-CC67-445C-82E7-B5983A3EC3E5}" destId="{78501841-66BE-4577-BAFF-E5549F5A9F91}" srcOrd="1" destOrd="0" presId="urn:microsoft.com/office/officeart/2005/8/layout/radial2"/>
    <dgm:cxn modelId="{5AF1ACA6-12F6-40CC-93B4-DC94C4D63C19}" type="presParOf" srcId="{F553D2C3-0EEF-40FA-A18E-9DDDAC5646DF}" destId="{A10A1345-0BF7-4684-BF17-E96F25E9C216}" srcOrd="7" destOrd="0" presId="urn:microsoft.com/office/officeart/2005/8/layout/radial2"/>
    <dgm:cxn modelId="{7AA49F05-1611-4B9C-9AD4-155E6DFCDD32}" type="presParOf" srcId="{F553D2C3-0EEF-40FA-A18E-9DDDAC5646DF}" destId="{B979C8EE-11CA-46C9-BE45-4D8E0F2F33C6}" srcOrd="8" destOrd="0" presId="urn:microsoft.com/office/officeart/2005/8/layout/radial2"/>
    <dgm:cxn modelId="{0E713518-D264-4ED9-AD04-1410B7FF8917}" type="presParOf" srcId="{B979C8EE-11CA-46C9-BE45-4D8E0F2F33C6}" destId="{66715CF8-4576-4058-AC60-7A8B51C3DE68}" srcOrd="0" destOrd="0" presId="urn:microsoft.com/office/officeart/2005/8/layout/radial2"/>
    <dgm:cxn modelId="{AC1EC88C-F628-4D15-B7A7-E63694430D59}" type="presParOf" srcId="{B979C8EE-11CA-46C9-BE45-4D8E0F2F33C6}" destId="{1E65D44F-25DA-4738-8EE3-FDFF20D32B2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A1345-0BF7-4684-BF17-E96F25E9C216}">
      <dsp:nvSpPr>
        <dsp:cNvPr id="0" name=""/>
        <dsp:cNvSpPr/>
      </dsp:nvSpPr>
      <dsp:spPr>
        <a:xfrm rot="3751804">
          <a:off x="2529401" y="3165900"/>
          <a:ext cx="820700" cy="38408"/>
        </a:xfrm>
        <a:custGeom>
          <a:avLst/>
          <a:gdLst/>
          <a:ahLst/>
          <a:cxnLst/>
          <a:rect l="0" t="0" r="0" b="0"/>
          <a:pathLst>
            <a:path>
              <a:moveTo>
                <a:pt x="0" y="19204"/>
              </a:moveTo>
              <a:lnTo>
                <a:pt x="820700" y="19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C837-9D84-4E4B-9811-51700E3C6ABD}">
      <dsp:nvSpPr>
        <dsp:cNvPr id="0" name=""/>
        <dsp:cNvSpPr/>
      </dsp:nvSpPr>
      <dsp:spPr>
        <a:xfrm rot="1312808">
          <a:off x="3006781" y="2566476"/>
          <a:ext cx="594875" cy="38408"/>
        </a:xfrm>
        <a:custGeom>
          <a:avLst/>
          <a:gdLst/>
          <a:ahLst/>
          <a:cxnLst/>
          <a:rect l="0" t="0" r="0" b="0"/>
          <a:pathLst>
            <a:path>
              <a:moveTo>
                <a:pt x="0" y="19204"/>
              </a:moveTo>
              <a:lnTo>
                <a:pt x="594875" y="19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EED64F-FE2B-4E12-B026-D112572F2045}">
      <dsp:nvSpPr>
        <dsp:cNvPr id="0" name=""/>
        <dsp:cNvSpPr/>
      </dsp:nvSpPr>
      <dsp:spPr>
        <a:xfrm rot="20287192">
          <a:off x="3006781" y="1880131"/>
          <a:ext cx="594875" cy="38408"/>
        </a:xfrm>
        <a:custGeom>
          <a:avLst/>
          <a:gdLst/>
          <a:ahLst/>
          <a:cxnLst/>
          <a:rect l="0" t="0" r="0" b="0"/>
          <a:pathLst>
            <a:path>
              <a:moveTo>
                <a:pt x="0" y="19204"/>
              </a:moveTo>
              <a:lnTo>
                <a:pt x="594875" y="19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A5B71F-B2F3-4C5D-924E-1229D5B98D8C}">
      <dsp:nvSpPr>
        <dsp:cNvPr id="0" name=""/>
        <dsp:cNvSpPr/>
      </dsp:nvSpPr>
      <dsp:spPr>
        <a:xfrm rot="17916495">
          <a:off x="2548111" y="1279081"/>
          <a:ext cx="833135" cy="38408"/>
        </a:xfrm>
        <a:custGeom>
          <a:avLst/>
          <a:gdLst/>
          <a:ahLst/>
          <a:cxnLst/>
          <a:rect l="0" t="0" r="0" b="0"/>
          <a:pathLst>
            <a:path>
              <a:moveTo>
                <a:pt x="0" y="19204"/>
              </a:moveTo>
              <a:lnTo>
                <a:pt x="833135" y="192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354D3-8A54-4814-849C-ED5DC01C0B7E}">
      <dsp:nvSpPr>
        <dsp:cNvPr id="0" name=""/>
        <dsp:cNvSpPr/>
      </dsp:nvSpPr>
      <dsp:spPr>
        <a:xfrm>
          <a:off x="1623250" y="1416062"/>
          <a:ext cx="1652891" cy="165289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100FF5-4E59-47C0-9906-75CCD88FF1BD}">
      <dsp:nvSpPr>
        <dsp:cNvPr id="0" name=""/>
        <dsp:cNvSpPr/>
      </dsp:nvSpPr>
      <dsp:spPr>
        <a:xfrm>
          <a:off x="2905702" y="1378"/>
          <a:ext cx="991734" cy="99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</a:t>
          </a:r>
          <a:endParaRPr lang="zh-TW" sz="40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050938" y="146614"/>
        <a:ext cx="701262" cy="701262"/>
      </dsp:txXfrm>
    </dsp:sp>
    <dsp:sp modelId="{CCD34183-D2C4-4CD2-81F0-8AD42B5F755B}">
      <dsp:nvSpPr>
        <dsp:cNvPr id="0" name=""/>
        <dsp:cNvSpPr/>
      </dsp:nvSpPr>
      <dsp:spPr>
        <a:xfrm>
          <a:off x="3996610" y="1378"/>
          <a:ext cx="1487602" cy="991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巡檢容器</a:t>
          </a:r>
          <a:endParaRPr lang="zh-TW" sz="3100" kern="1200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996610" y="1378"/>
        <a:ext cx="1487602" cy="991734"/>
      </dsp:txXfrm>
    </dsp:sp>
    <dsp:sp modelId="{63120DA7-2BD8-44FC-9F7A-FB6AF0FD6ABF}">
      <dsp:nvSpPr>
        <dsp:cNvPr id="0" name=""/>
        <dsp:cNvSpPr/>
      </dsp:nvSpPr>
      <dsp:spPr>
        <a:xfrm>
          <a:off x="3544512" y="1107830"/>
          <a:ext cx="991734" cy="99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倒</a:t>
          </a:r>
          <a:endParaRPr lang="zh-TW" sz="40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689748" y="1253066"/>
        <a:ext cx="701262" cy="701262"/>
      </dsp:txXfrm>
    </dsp:sp>
    <dsp:sp modelId="{00ED3B06-1794-446B-949D-5F1440AEDC5A}">
      <dsp:nvSpPr>
        <dsp:cNvPr id="0" name=""/>
        <dsp:cNvSpPr/>
      </dsp:nvSpPr>
      <dsp:spPr>
        <a:xfrm>
          <a:off x="4635420" y="1107830"/>
          <a:ext cx="1487602" cy="991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倒掉積水</a:t>
          </a:r>
          <a:endParaRPr lang="zh-TW" sz="3100" kern="1200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635420" y="1107830"/>
        <a:ext cx="1487602" cy="991734"/>
      </dsp:txXfrm>
    </dsp:sp>
    <dsp:sp modelId="{FA4364AF-7D22-43B2-BB1A-6731E844C951}">
      <dsp:nvSpPr>
        <dsp:cNvPr id="0" name=""/>
        <dsp:cNvSpPr/>
      </dsp:nvSpPr>
      <dsp:spPr>
        <a:xfrm>
          <a:off x="3544512" y="2385450"/>
          <a:ext cx="991734" cy="99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清</a:t>
          </a:r>
          <a:endParaRPr lang="zh-TW" sz="40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689748" y="2530686"/>
        <a:ext cx="701262" cy="701262"/>
      </dsp:txXfrm>
    </dsp:sp>
    <dsp:sp modelId="{78501841-66BE-4577-BAFF-E5549F5A9F91}">
      <dsp:nvSpPr>
        <dsp:cNvPr id="0" name=""/>
        <dsp:cNvSpPr/>
      </dsp:nvSpPr>
      <dsp:spPr>
        <a:xfrm>
          <a:off x="4635420" y="2385450"/>
          <a:ext cx="1487602" cy="991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清潔容器</a:t>
          </a:r>
          <a:endParaRPr lang="zh-TW" sz="3100" kern="1200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635420" y="2385450"/>
        <a:ext cx="1487602" cy="991734"/>
      </dsp:txXfrm>
    </dsp:sp>
    <dsp:sp modelId="{66715CF8-4576-4058-AC60-7A8B51C3DE68}">
      <dsp:nvSpPr>
        <dsp:cNvPr id="0" name=""/>
        <dsp:cNvSpPr/>
      </dsp:nvSpPr>
      <dsp:spPr>
        <a:xfrm>
          <a:off x="2861907" y="3493281"/>
          <a:ext cx="991734" cy="9917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刷</a:t>
          </a:r>
          <a:endParaRPr lang="zh-TW" sz="40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007143" y="3638517"/>
        <a:ext cx="701262" cy="701262"/>
      </dsp:txXfrm>
    </dsp:sp>
    <dsp:sp modelId="{1E65D44F-25DA-4738-8EE3-FDFF20D32B2D}">
      <dsp:nvSpPr>
        <dsp:cNvPr id="0" name=""/>
        <dsp:cNvSpPr/>
      </dsp:nvSpPr>
      <dsp:spPr>
        <a:xfrm>
          <a:off x="3952815" y="3493281"/>
          <a:ext cx="1487602" cy="991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除</a:t>
          </a:r>
          <a:r>
            <a:rPr lang="zh-TW" alt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刷</a:t>
          </a:r>
          <a:r>
            <a:rPr lang="zh-TW" sz="3100" kern="1200" dirty="0" smtClean="0">
              <a:solidFill>
                <a:srgbClr val="9999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rPr>
            <a:t>蟲卵</a:t>
          </a:r>
          <a:endParaRPr lang="zh-TW" sz="3100" kern="1200" dirty="0">
            <a:solidFill>
              <a:srgbClr val="9999FF"/>
            </a:solidFill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3952815" y="3493281"/>
        <a:ext cx="1487602" cy="991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2207" y="2763532"/>
            <a:ext cx="3512756" cy="3563893"/>
          </a:xfrm>
          <a:prstGeom prst="noSmoking">
            <a:avLst>
              <a:gd name="adj" fmla="val 955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97536" l="3970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7996">
            <a:off x="2938214" y="3295659"/>
            <a:ext cx="2840742" cy="235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chemeClr val="accent5">
                    <a:lumMod val="75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消滅病媒蚊</a:t>
            </a:r>
            <a:endParaRPr lang="zh-TW" altLang="en-US" sz="5400" b="1" dirty="0">
              <a:solidFill>
                <a:schemeClr val="accent5">
                  <a:lumMod val="75000"/>
                </a:schemeClr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5">
                    <a:lumMod val="75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杜絕孳生源四訣竅</a:t>
            </a:r>
            <a:endParaRPr lang="zh-TW" altLang="en-US" sz="5400" b="1" dirty="0">
              <a:solidFill>
                <a:schemeClr val="accent5">
                  <a:lumMod val="75000"/>
                </a:schemeClr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642345247"/>
              </p:ext>
            </p:extLst>
          </p:nvPr>
        </p:nvGraphicFramePr>
        <p:xfrm>
          <a:off x="707708" y="1341019"/>
          <a:ext cx="7746273" cy="448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958974" y="4767942"/>
            <a:ext cx="2845391" cy="1175658"/>
          </a:xfrm>
          <a:prstGeom prst="rightArrow">
            <a:avLst>
              <a:gd name="adj1" fmla="val 38889"/>
              <a:gd name="adj2" fmla="val 63333"/>
            </a:avLst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33CC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衛福部疾管署</a:t>
            </a:r>
          </a:p>
        </p:txBody>
      </p:sp>
      <p:sp>
        <p:nvSpPr>
          <p:cNvPr id="5" name="笑臉 4"/>
          <p:cNvSpPr/>
          <p:nvPr/>
        </p:nvSpPr>
        <p:spPr>
          <a:xfrm>
            <a:off x="1084216" y="588705"/>
            <a:ext cx="600892" cy="58129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笑臉 5"/>
          <p:cNvSpPr/>
          <p:nvPr/>
        </p:nvSpPr>
        <p:spPr>
          <a:xfrm>
            <a:off x="7476583" y="588705"/>
            <a:ext cx="600892" cy="581298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文鼎粗廣告體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2019-10-15T07:53:59Z</dcterms:modified>
</cp:coreProperties>
</file>