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FF33CC"/>
    <a:srgbClr val="3399FF"/>
    <a:srgbClr val="FF6699"/>
    <a:srgbClr val="FF9900"/>
    <a:srgbClr val="9999FF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70DBD5B-3FAD-4332-BE51-EF7DEF097CFB}" type="doc">
      <dgm:prSet loTypeId="urn:microsoft.com/office/officeart/2005/8/layout/radial2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58CD3DBA-7925-419D-A4EF-3BDFBBEB0359}">
      <dgm:prSet/>
      <dgm:spPr>
        <a:solidFill>
          <a:srgbClr val="7030A0"/>
        </a:solidFill>
      </dgm:spPr>
      <dgm:t>
        <a:bodyPr/>
        <a:lstStyle/>
        <a:p>
          <a:pPr rtl="0"/>
          <a:r>
            <a:rPr lang="zh-TW" dirty="0" smtClean="0">
              <a:latin typeface="文鼎粗黑" panose="020B0609010101010101" pitchFamily="49" charset="-120"/>
              <a:ea typeface="文鼎粗黑" panose="020B0609010101010101" pitchFamily="49" charset="-120"/>
            </a:rPr>
            <a:t>巡</a:t>
          </a:r>
          <a:endParaRPr lang="zh-TW" dirty="0">
            <a:latin typeface="文鼎粗黑" panose="020B0609010101010101" pitchFamily="49" charset="-120"/>
            <a:ea typeface="文鼎粗黑" panose="020B0609010101010101" pitchFamily="49" charset="-120"/>
          </a:endParaRPr>
        </a:p>
      </dgm:t>
    </dgm:pt>
    <dgm:pt modelId="{BB3EA115-5BE7-4D07-957E-55845A61CAB4}" type="parTrans" cxnId="{B8884DBD-2E3B-45B5-9EB0-8EE38A38FACB}">
      <dgm:prSet/>
      <dgm:spPr/>
      <dgm:t>
        <a:bodyPr/>
        <a:lstStyle/>
        <a:p>
          <a:endParaRPr lang="zh-TW" altLang="en-US"/>
        </a:p>
      </dgm:t>
    </dgm:pt>
    <dgm:pt modelId="{25661310-4F34-4DB2-A74C-CD5E4899144C}" type="sibTrans" cxnId="{B8884DBD-2E3B-45B5-9EB0-8EE38A38FACB}">
      <dgm:prSet/>
      <dgm:spPr/>
      <dgm:t>
        <a:bodyPr/>
        <a:lstStyle/>
        <a:p>
          <a:endParaRPr lang="zh-TW" altLang="en-US"/>
        </a:p>
      </dgm:t>
    </dgm:pt>
    <dgm:pt modelId="{45AC7029-88D0-4F78-BD94-736E73E57187}">
      <dgm:prSet/>
      <dgm:spPr/>
      <dgm:t>
        <a:bodyPr/>
        <a:lstStyle/>
        <a:p>
          <a:pPr rtl="0"/>
          <a:r>
            <a:rPr lang="zh-TW" dirty="0" smtClean="0">
              <a:latin typeface="文鼎粗黑" panose="020B0609010101010101" pitchFamily="49" charset="-120"/>
              <a:ea typeface="文鼎粗黑" panose="020B0609010101010101" pitchFamily="49" charset="-120"/>
            </a:rPr>
            <a:t>巡檢容器</a:t>
          </a:r>
          <a:endParaRPr lang="zh-TW" dirty="0">
            <a:latin typeface="文鼎粗黑" panose="020B0609010101010101" pitchFamily="49" charset="-120"/>
            <a:ea typeface="文鼎粗黑" panose="020B0609010101010101" pitchFamily="49" charset="-120"/>
          </a:endParaRPr>
        </a:p>
      </dgm:t>
    </dgm:pt>
    <dgm:pt modelId="{C0C7239D-8823-488F-A949-58BE2632CF84}" type="parTrans" cxnId="{D43C9AB3-2D5D-48CB-80B0-E4C27A60054E}">
      <dgm:prSet/>
      <dgm:spPr/>
      <dgm:t>
        <a:bodyPr/>
        <a:lstStyle/>
        <a:p>
          <a:endParaRPr lang="zh-TW" altLang="en-US"/>
        </a:p>
      </dgm:t>
    </dgm:pt>
    <dgm:pt modelId="{F77D1AFC-0EFD-41BF-8F94-6EE8B1B0C9AD}" type="sibTrans" cxnId="{D43C9AB3-2D5D-48CB-80B0-E4C27A60054E}">
      <dgm:prSet/>
      <dgm:spPr/>
      <dgm:t>
        <a:bodyPr/>
        <a:lstStyle/>
        <a:p>
          <a:endParaRPr lang="zh-TW" altLang="en-US"/>
        </a:p>
      </dgm:t>
    </dgm:pt>
    <dgm:pt modelId="{81F6E545-0418-47FA-A09A-E2B9516C63DB}">
      <dgm:prSet/>
      <dgm:spPr/>
      <dgm:t>
        <a:bodyPr/>
        <a:lstStyle/>
        <a:p>
          <a:pPr rtl="0"/>
          <a:r>
            <a:rPr lang="zh-TW" dirty="0" smtClean="0">
              <a:latin typeface="文鼎粗黑" panose="020B0609010101010101" pitchFamily="49" charset="-120"/>
              <a:ea typeface="文鼎粗黑" panose="020B0609010101010101" pitchFamily="49" charset="-120"/>
            </a:rPr>
            <a:t>倒</a:t>
          </a:r>
          <a:endParaRPr lang="zh-TW" dirty="0">
            <a:latin typeface="文鼎粗黑" panose="020B0609010101010101" pitchFamily="49" charset="-120"/>
            <a:ea typeface="文鼎粗黑" panose="020B0609010101010101" pitchFamily="49" charset="-120"/>
          </a:endParaRPr>
        </a:p>
      </dgm:t>
    </dgm:pt>
    <dgm:pt modelId="{593137FC-209A-4356-B029-43031FAF6D6E}" type="parTrans" cxnId="{D3CA9DE1-B8F0-4B7C-9535-A37F22FE158E}">
      <dgm:prSet/>
      <dgm:spPr/>
      <dgm:t>
        <a:bodyPr/>
        <a:lstStyle/>
        <a:p>
          <a:endParaRPr lang="zh-TW" altLang="en-US"/>
        </a:p>
      </dgm:t>
    </dgm:pt>
    <dgm:pt modelId="{F423A833-E9C3-4E46-90A6-F387D99AA0C6}" type="sibTrans" cxnId="{D3CA9DE1-B8F0-4B7C-9535-A37F22FE158E}">
      <dgm:prSet/>
      <dgm:spPr/>
      <dgm:t>
        <a:bodyPr/>
        <a:lstStyle/>
        <a:p>
          <a:endParaRPr lang="zh-TW" altLang="en-US"/>
        </a:p>
      </dgm:t>
    </dgm:pt>
    <dgm:pt modelId="{2CF7A987-C337-4E86-BFE9-52235E634B80}">
      <dgm:prSet/>
      <dgm:spPr/>
      <dgm:t>
        <a:bodyPr/>
        <a:lstStyle/>
        <a:p>
          <a:pPr rtl="0"/>
          <a:r>
            <a:rPr lang="zh-TW" dirty="0" smtClean="0">
              <a:latin typeface="文鼎粗黑" panose="020B0609010101010101" pitchFamily="49" charset="-120"/>
              <a:ea typeface="文鼎粗黑" panose="020B0609010101010101" pitchFamily="49" charset="-120"/>
            </a:rPr>
            <a:t>倒掉積水</a:t>
          </a:r>
          <a:endParaRPr lang="zh-TW" dirty="0">
            <a:latin typeface="文鼎粗黑" panose="020B0609010101010101" pitchFamily="49" charset="-120"/>
            <a:ea typeface="文鼎粗黑" panose="020B0609010101010101" pitchFamily="49" charset="-120"/>
          </a:endParaRPr>
        </a:p>
      </dgm:t>
    </dgm:pt>
    <dgm:pt modelId="{669EEAAC-7C97-430A-A729-60BC66EF2D4E}" type="parTrans" cxnId="{BCDB6992-E43E-476D-8CF6-316E028D66A1}">
      <dgm:prSet/>
      <dgm:spPr/>
      <dgm:t>
        <a:bodyPr/>
        <a:lstStyle/>
        <a:p>
          <a:endParaRPr lang="zh-TW" altLang="en-US"/>
        </a:p>
      </dgm:t>
    </dgm:pt>
    <dgm:pt modelId="{48D582DC-DB15-4BC0-8C91-120EBE44EC49}" type="sibTrans" cxnId="{BCDB6992-E43E-476D-8CF6-316E028D66A1}">
      <dgm:prSet/>
      <dgm:spPr/>
      <dgm:t>
        <a:bodyPr/>
        <a:lstStyle/>
        <a:p>
          <a:endParaRPr lang="zh-TW" altLang="en-US"/>
        </a:p>
      </dgm:t>
    </dgm:pt>
    <dgm:pt modelId="{FC3F46F6-A9BD-4E59-9C93-AA01A92C78FA}">
      <dgm:prSet/>
      <dgm:spPr/>
      <dgm:t>
        <a:bodyPr/>
        <a:lstStyle/>
        <a:p>
          <a:pPr rtl="0"/>
          <a:r>
            <a:rPr lang="zh-TW" smtClean="0">
              <a:latin typeface="文鼎粗黑" panose="020B0609010101010101" pitchFamily="49" charset="-120"/>
              <a:ea typeface="文鼎粗黑" panose="020B0609010101010101" pitchFamily="49" charset="-120"/>
            </a:rPr>
            <a:t>清</a:t>
          </a:r>
          <a:endParaRPr lang="zh-TW">
            <a:latin typeface="文鼎粗黑" panose="020B0609010101010101" pitchFamily="49" charset="-120"/>
            <a:ea typeface="文鼎粗黑" panose="020B0609010101010101" pitchFamily="49" charset="-120"/>
          </a:endParaRPr>
        </a:p>
      </dgm:t>
    </dgm:pt>
    <dgm:pt modelId="{2BC32BF5-A70A-4E09-8C24-A265D7BD391B}" type="parTrans" cxnId="{8937984C-A0AE-463B-8C87-DD4E680076BE}">
      <dgm:prSet/>
      <dgm:spPr/>
      <dgm:t>
        <a:bodyPr/>
        <a:lstStyle/>
        <a:p>
          <a:endParaRPr lang="zh-TW" altLang="en-US"/>
        </a:p>
      </dgm:t>
    </dgm:pt>
    <dgm:pt modelId="{57929C6A-B37C-447F-8219-AA6EFAF1F9CA}" type="sibTrans" cxnId="{8937984C-A0AE-463B-8C87-DD4E680076BE}">
      <dgm:prSet/>
      <dgm:spPr/>
      <dgm:t>
        <a:bodyPr/>
        <a:lstStyle/>
        <a:p>
          <a:endParaRPr lang="zh-TW" altLang="en-US"/>
        </a:p>
      </dgm:t>
    </dgm:pt>
    <dgm:pt modelId="{7A060384-F358-4017-901A-869CCC21CFFB}">
      <dgm:prSet/>
      <dgm:spPr/>
      <dgm:t>
        <a:bodyPr/>
        <a:lstStyle/>
        <a:p>
          <a:pPr rtl="0"/>
          <a:r>
            <a:rPr lang="zh-TW" dirty="0" smtClean="0">
              <a:latin typeface="文鼎粗黑" panose="020B0609010101010101" pitchFamily="49" charset="-120"/>
              <a:ea typeface="文鼎粗黑" panose="020B0609010101010101" pitchFamily="49" charset="-120"/>
            </a:rPr>
            <a:t>清潔容器</a:t>
          </a:r>
          <a:endParaRPr lang="zh-TW" dirty="0">
            <a:latin typeface="文鼎粗黑" panose="020B0609010101010101" pitchFamily="49" charset="-120"/>
            <a:ea typeface="文鼎粗黑" panose="020B0609010101010101" pitchFamily="49" charset="-120"/>
          </a:endParaRPr>
        </a:p>
      </dgm:t>
    </dgm:pt>
    <dgm:pt modelId="{CF14D602-EC7E-4E27-88BA-7809A1E581CF}" type="parTrans" cxnId="{EB578FB2-9169-4F2E-AB03-ABFA26AF1644}">
      <dgm:prSet/>
      <dgm:spPr/>
      <dgm:t>
        <a:bodyPr/>
        <a:lstStyle/>
        <a:p>
          <a:endParaRPr lang="zh-TW" altLang="en-US"/>
        </a:p>
      </dgm:t>
    </dgm:pt>
    <dgm:pt modelId="{BFF88C6F-5E9A-49BF-ABE0-D4AD360E47CA}" type="sibTrans" cxnId="{EB578FB2-9169-4F2E-AB03-ABFA26AF1644}">
      <dgm:prSet/>
      <dgm:spPr/>
      <dgm:t>
        <a:bodyPr/>
        <a:lstStyle/>
        <a:p>
          <a:endParaRPr lang="zh-TW" altLang="en-US"/>
        </a:p>
      </dgm:t>
    </dgm:pt>
    <dgm:pt modelId="{42FA6835-C654-43FF-8C78-B1A3874F6ED4}">
      <dgm:prSet/>
      <dgm:spPr>
        <a:solidFill>
          <a:srgbClr val="FF33CC"/>
        </a:solidFill>
      </dgm:spPr>
      <dgm:t>
        <a:bodyPr/>
        <a:lstStyle/>
        <a:p>
          <a:pPr rtl="0"/>
          <a:r>
            <a:rPr lang="zh-TW" dirty="0" smtClean="0">
              <a:latin typeface="文鼎粗黑" panose="020B0609010101010101" pitchFamily="49" charset="-120"/>
              <a:ea typeface="文鼎粗黑" panose="020B0609010101010101" pitchFamily="49" charset="-120"/>
            </a:rPr>
            <a:t>刷</a:t>
          </a:r>
          <a:endParaRPr lang="zh-TW" dirty="0">
            <a:latin typeface="文鼎粗黑" panose="020B0609010101010101" pitchFamily="49" charset="-120"/>
            <a:ea typeface="文鼎粗黑" panose="020B0609010101010101" pitchFamily="49" charset="-120"/>
          </a:endParaRPr>
        </a:p>
      </dgm:t>
    </dgm:pt>
    <dgm:pt modelId="{77A2AA8E-9B1F-40C7-9A7D-AC08D7064C56}" type="parTrans" cxnId="{BF3ECF29-A4BD-43C0-A7CF-6D894D34C1E3}">
      <dgm:prSet/>
      <dgm:spPr/>
      <dgm:t>
        <a:bodyPr/>
        <a:lstStyle/>
        <a:p>
          <a:endParaRPr lang="zh-TW" altLang="en-US"/>
        </a:p>
      </dgm:t>
    </dgm:pt>
    <dgm:pt modelId="{F413CFAB-BF61-4D89-85A3-525BF6A89D35}" type="sibTrans" cxnId="{BF3ECF29-A4BD-43C0-A7CF-6D894D34C1E3}">
      <dgm:prSet/>
      <dgm:spPr/>
      <dgm:t>
        <a:bodyPr/>
        <a:lstStyle/>
        <a:p>
          <a:endParaRPr lang="zh-TW" altLang="en-US"/>
        </a:p>
      </dgm:t>
    </dgm:pt>
    <dgm:pt modelId="{311BD767-3BE1-4EB5-8A7F-4CAF6771AF28}">
      <dgm:prSet/>
      <dgm:spPr/>
      <dgm:t>
        <a:bodyPr/>
        <a:lstStyle/>
        <a:p>
          <a:pPr rtl="0"/>
          <a:r>
            <a:rPr lang="zh-TW" dirty="0" smtClean="0">
              <a:latin typeface="文鼎粗黑" panose="020B0609010101010101" pitchFamily="49" charset="-120"/>
              <a:ea typeface="文鼎粗黑" panose="020B0609010101010101" pitchFamily="49" charset="-120"/>
            </a:rPr>
            <a:t>刷除蟲卵</a:t>
          </a:r>
          <a:endParaRPr lang="zh-TW" dirty="0">
            <a:latin typeface="文鼎粗黑" panose="020B0609010101010101" pitchFamily="49" charset="-120"/>
            <a:ea typeface="文鼎粗黑" panose="020B0609010101010101" pitchFamily="49" charset="-120"/>
          </a:endParaRPr>
        </a:p>
      </dgm:t>
    </dgm:pt>
    <dgm:pt modelId="{11523632-F510-436C-AA4F-E423DBB4F305}" type="parTrans" cxnId="{576E134B-C31B-47C2-A16F-64E79B637487}">
      <dgm:prSet/>
      <dgm:spPr/>
      <dgm:t>
        <a:bodyPr/>
        <a:lstStyle/>
        <a:p>
          <a:endParaRPr lang="zh-TW" altLang="en-US"/>
        </a:p>
      </dgm:t>
    </dgm:pt>
    <dgm:pt modelId="{2721BA35-BD92-4A82-A988-DE04406D5912}" type="sibTrans" cxnId="{576E134B-C31B-47C2-A16F-64E79B637487}">
      <dgm:prSet/>
      <dgm:spPr/>
      <dgm:t>
        <a:bodyPr/>
        <a:lstStyle/>
        <a:p>
          <a:endParaRPr lang="zh-TW" altLang="en-US"/>
        </a:p>
      </dgm:t>
    </dgm:pt>
    <dgm:pt modelId="{6ECDBED9-6D74-460D-95F6-2658EBC958DF}" type="pres">
      <dgm:prSet presAssocID="{670DBD5B-3FAD-4332-BE51-EF7DEF097CFB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D35E423F-6C5B-471C-89D9-8B5DC044ED15}" type="pres">
      <dgm:prSet presAssocID="{670DBD5B-3FAD-4332-BE51-EF7DEF097CFB}" presName="cycle" presStyleCnt="0"/>
      <dgm:spPr/>
    </dgm:pt>
    <dgm:pt modelId="{C45B661E-6BC7-4FBF-9111-BF51FA600480}" type="pres">
      <dgm:prSet presAssocID="{670DBD5B-3FAD-4332-BE51-EF7DEF097CFB}" presName="centerShape" presStyleCnt="0"/>
      <dgm:spPr/>
    </dgm:pt>
    <dgm:pt modelId="{A6AD3C2A-AAB5-4D9C-A937-88686FE82F7D}" type="pres">
      <dgm:prSet presAssocID="{670DBD5B-3FAD-4332-BE51-EF7DEF097CFB}" presName="connSite" presStyleLbl="node1" presStyleIdx="0" presStyleCnt="5"/>
      <dgm:spPr/>
    </dgm:pt>
    <dgm:pt modelId="{38FC6827-2553-42A9-83BF-9696EE2EBBDB}" type="pres">
      <dgm:prSet presAssocID="{670DBD5B-3FAD-4332-BE51-EF7DEF097CFB}" presName="visible" presStyleLbl="node1" presStyleIdx="0" presStyleCnt="5" custLinFactNeighborX="1818" custLinFactNeighborY="-1621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2DBAB626-8904-4FB4-8A25-CF27B7680B44}" type="pres">
      <dgm:prSet presAssocID="{BB3EA115-5BE7-4D07-957E-55845A61CAB4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EDBFA2FE-EE92-4F62-8493-E8B6CC3811EE}" type="pres">
      <dgm:prSet presAssocID="{58CD3DBA-7925-419D-A4EF-3BDFBBEB0359}" presName="node" presStyleCnt="0"/>
      <dgm:spPr/>
    </dgm:pt>
    <dgm:pt modelId="{A35239E0-A4F4-4B47-ACF3-DD7BA29787B2}" type="pres">
      <dgm:prSet presAssocID="{58CD3DBA-7925-419D-A4EF-3BDFBBEB0359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A4C3E3D-041A-4B27-BC8E-4324ADA14BC0}" type="pres">
      <dgm:prSet presAssocID="{58CD3DBA-7925-419D-A4EF-3BDFBBEB0359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53EF4F4-8BBC-40AB-B142-DA5FE947B809}" type="pres">
      <dgm:prSet presAssocID="{593137FC-209A-4356-B029-43031FAF6D6E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8978CCD7-B123-4829-9BC9-A0315EFDF03E}" type="pres">
      <dgm:prSet presAssocID="{81F6E545-0418-47FA-A09A-E2B9516C63DB}" presName="node" presStyleCnt="0"/>
      <dgm:spPr/>
    </dgm:pt>
    <dgm:pt modelId="{A6D471BF-EF7B-4276-99C3-80B9FB25A65C}" type="pres">
      <dgm:prSet presAssocID="{81F6E545-0418-47FA-A09A-E2B9516C63DB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C763D70-9242-4B2C-95B8-C3C2D821383E}" type="pres">
      <dgm:prSet presAssocID="{81F6E545-0418-47FA-A09A-E2B9516C63DB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EC76EB5-8C4C-448D-B4F6-66AE7F360863}" type="pres">
      <dgm:prSet presAssocID="{2BC32BF5-A70A-4E09-8C24-A265D7BD391B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40AB324C-7FD1-4B10-9D20-B4178E2E5940}" type="pres">
      <dgm:prSet presAssocID="{FC3F46F6-A9BD-4E59-9C93-AA01A92C78FA}" presName="node" presStyleCnt="0"/>
      <dgm:spPr/>
    </dgm:pt>
    <dgm:pt modelId="{FEDB6809-0D96-4CE4-9289-518F55887C17}" type="pres">
      <dgm:prSet presAssocID="{FC3F46F6-A9BD-4E59-9C93-AA01A92C78FA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779745B-A550-4CA7-8D83-944F06433DC6}" type="pres">
      <dgm:prSet presAssocID="{FC3F46F6-A9BD-4E59-9C93-AA01A92C78FA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65628D4-7832-4972-9E06-EC81ABC67E0C}" type="pres">
      <dgm:prSet presAssocID="{77A2AA8E-9B1F-40C7-9A7D-AC08D7064C56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5B216C7F-9FDB-41C0-A7C3-38E4BC2F1A59}" type="pres">
      <dgm:prSet presAssocID="{42FA6835-C654-43FF-8C78-B1A3874F6ED4}" presName="node" presStyleCnt="0"/>
      <dgm:spPr/>
    </dgm:pt>
    <dgm:pt modelId="{6A756695-3715-44CC-BB3F-D2ED3CB16BDA}" type="pres">
      <dgm:prSet presAssocID="{42FA6835-C654-43FF-8C78-B1A3874F6ED4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D952831-A7F5-4528-B12E-67C31F4206C8}" type="pres">
      <dgm:prSet presAssocID="{42FA6835-C654-43FF-8C78-B1A3874F6ED4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D260A5FA-A4F5-4769-B342-BBB4917D5217}" type="presOf" srcId="{81F6E545-0418-47FA-A09A-E2B9516C63DB}" destId="{A6D471BF-EF7B-4276-99C3-80B9FB25A65C}" srcOrd="0" destOrd="0" presId="urn:microsoft.com/office/officeart/2005/8/layout/radial2"/>
    <dgm:cxn modelId="{7B29FBA1-28CB-4A17-A694-35970DFB6746}" type="presOf" srcId="{2BC32BF5-A70A-4E09-8C24-A265D7BD391B}" destId="{DEC76EB5-8C4C-448D-B4F6-66AE7F360863}" srcOrd="0" destOrd="0" presId="urn:microsoft.com/office/officeart/2005/8/layout/radial2"/>
    <dgm:cxn modelId="{D43C9AB3-2D5D-48CB-80B0-E4C27A60054E}" srcId="{58CD3DBA-7925-419D-A4EF-3BDFBBEB0359}" destId="{45AC7029-88D0-4F78-BD94-736E73E57187}" srcOrd="0" destOrd="0" parTransId="{C0C7239D-8823-488F-A949-58BE2632CF84}" sibTransId="{F77D1AFC-0EFD-41BF-8F94-6EE8B1B0C9AD}"/>
    <dgm:cxn modelId="{4A2601C0-A12E-4921-B119-B71A86D162E4}" type="presOf" srcId="{42FA6835-C654-43FF-8C78-B1A3874F6ED4}" destId="{6A756695-3715-44CC-BB3F-D2ED3CB16BDA}" srcOrd="0" destOrd="0" presId="urn:microsoft.com/office/officeart/2005/8/layout/radial2"/>
    <dgm:cxn modelId="{94E1E468-B449-4887-B226-F2F6C86A3F74}" type="presOf" srcId="{670DBD5B-3FAD-4332-BE51-EF7DEF097CFB}" destId="{6ECDBED9-6D74-460D-95F6-2658EBC958DF}" srcOrd="0" destOrd="0" presId="urn:microsoft.com/office/officeart/2005/8/layout/radial2"/>
    <dgm:cxn modelId="{B8884DBD-2E3B-45B5-9EB0-8EE38A38FACB}" srcId="{670DBD5B-3FAD-4332-BE51-EF7DEF097CFB}" destId="{58CD3DBA-7925-419D-A4EF-3BDFBBEB0359}" srcOrd="0" destOrd="0" parTransId="{BB3EA115-5BE7-4D07-957E-55845A61CAB4}" sibTransId="{25661310-4F34-4DB2-A74C-CD5E4899144C}"/>
    <dgm:cxn modelId="{E786F1AC-8B9A-49F8-AB04-E43C68492CBE}" type="presOf" srcId="{311BD767-3BE1-4EB5-8A7F-4CAF6771AF28}" destId="{DD952831-A7F5-4528-B12E-67C31F4206C8}" srcOrd="0" destOrd="0" presId="urn:microsoft.com/office/officeart/2005/8/layout/radial2"/>
    <dgm:cxn modelId="{8937984C-A0AE-463B-8C87-DD4E680076BE}" srcId="{670DBD5B-3FAD-4332-BE51-EF7DEF097CFB}" destId="{FC3F46F6-A9BD-4E59-9C93-AA01A92C78FA}" srcOrd="2" destOrd="0" parTransId="{2BC32BF5-A70A-4E09-8C24-A265D7BD391B}" sibTransId="{57929C6A-B37C-447F-8219-AA6EFAF1F9CA}"/>
    <dgm:cxn modelId="{E3B48732-3B2D-46E6-8F24-14088522A5AB}" type="presOf" srcId="{FC3F46F6-A9BD-4E59-9C93-AA01A92C78FA}" destId="{FEDB6809-0D96-4CE4-9289-518F55887C17}" srcOrd="0" destOrd="0" presId="urn:microsoft.com/office/officeart/2005/8/layout/radial2"/>
    <dgm:cxn modelId="{D3CA9DE1-B8F0-4B7C-9535-A37F22FE158E}" srcId="{670DBD5B-3FAD-4332-BE51-EF7DEF097CFB}" destId="{81F6E545-0418-47FA-A09A-E2B9516C63DB}" srcOrd="1" destOrd="0" parTransId="{593137FC-209A-4356-B029-43031FAF6D6E}" sibTransId="{F423A833-E9C3-4E46-90A6-F387D99AA0C6}"/>
    <dgm:cxn modelId="{C49F3FDB-BD9B-4657-BF43-AC12656F5FD3}" type="presOf" srcId="{77A2AA8E-9B1F-40C7-9A7D-AC08D7064C56}" destId="{665628D4-7832-4972-9E06-EC81ABC67E0C}" srcOrd="0" destOrd="0" presId="urn:microsoft.com/office/officeart/2005/8/layout/radial2"/>
    <dgm:cxn modelId="{9AFC4757-7A32-4C80-819B-15F1B2FC9D30}" type="presOf" srcId="{2CF7A987-C337-4E86-BFE9-52235E634B80}" destId="{5C763D70-9242-4B2C-95B8-C3C2D821383E}" srcOrd="0" destOrd="0" presId="urn:microsoft.com/office/officeart/2005/8/layout/radial2"/>
    <dgm:cxn modelId="{BF3ECF29-A4BD-43C0-A7CF-6D894D34C1E3}" srcId="{670DBD5B-3FAD-4332-BE51-EF7DEF097CFB}" destId="{42FA6835-C654-43FF-8C78-B1A3874F6ED4}" srcOrd="3" destOrd="0" parTransId="{77A2AA8E-9B1F-40C7-9A7D-AC08D7064C56}" sibTransId="{F413CFAB-BF61-4D89-85A3-525BF6A89D35}"/>
    <dgm:cxn modelId="{816C6130-8DC6-4A35-86D6-38AB47D3E13A}" type="presOf" srcId="{7A060384-F358-4017-901A-869CCC21CFFB}" destId="{9779745B-A550-4CA7-8D83-944F06433DC6}" srcOrd="0" destOrd="0" presId="urn:microsoft.com/office/officeart/2005/8/layout/radial2"/>
    <dgm:cxn modelId="{C991BC65-8A5C-42CA-ABC8-DBD949E5A8AD}" type="presOf" srcId="{58CD3DBA-7925-419D-A4EF-3BDFBBEB0359}" destId="{A35239E0-A4F4-4B47-ACF3-DD7BA29787B2}" srcOrd="0" destOrd="0" presId="urn:microsoft.com/office/officeart/2005/8/layout/radial2"/>
    <dgm:cxn modelId="{CAE02CED-9B53-41F2-BC78-65A96C0313EA}" type="presOf" srcId="{BB3EA115-5BE7-4D07-957E-55845A61CAB4}" destId="{2DBAB626-8904-4FB4-8A25-CF27B7680B44}" srcOrd="0" destOrd="0" presId="urn:microsoft.com/office/officeart/2005/8/layout/radial2"/>
    <dgm:cxn modelId="{9EDE22B3-2458-4753-B7D0-D27D9EDEAF21}" type="presOf" srcId="{593137FC-209A-4356-B029-43031FAF6D6E}" destId="{753EF4F4-8BBC-40AB-B142-DA5FE947B809}" srcOrd="0" destOrd="0" presId="urn:microsoft.com/office/officeart/2005/8/layout/radial2"/>
    <dgm:cxn modelId="{EB578FB2-9169-4F2E-AB03-ABFA26AF1644}" srcId="{FC3F46F6-A9BD-4E59-9C93-AA01A92C78FA}" destId="{7A060384-F358-4017-901A-869CCC21CFFB}" srcOrd="0" destOrd="0" parTransId="{CF14D602-EC7E-4E27-88BA-7809A1E581CF}" sibTransId="{BFF88C6F-5E9A-49BF-ABE0-D4AD360E47CA}"/>
    <dgm:cxn modelId="{576E134B-C31B-47C2-A16F-64E79B637487}" srcId="{42FA6835-C654-43FF-8C78-B1A3874F6ED4}" destId="{311BD767-3BE1-4EB5-8A7F-4CAF6771AF28}" srcOrd="0" destOrd="0" parTransId="{11523632-F510-436C-AA4F-E423DBB4F305}" sibTransId="{2721BA35-BD92-4A82-A988-DE04406D5912}"/>
    <dgm:cxn modelId="{EC73736A-FE3D-4B8B-99E8-CFEDF8F740C3}" type="presOf" srcId="{45AC7029-88D0-4F78-BD94-736E73E57187}" destId="{9A4C3E3D-041A-4B27-BC8E-4324ADA14BC0}" srcOrd="0" destOrd="0" presId="urn:microsoft.com/office/officeart/2005/8/layout/radial2"/>
    <dgm:cxn modelId="{BCDB6992-E43E-476D-8CF6-316E028D66A1}" srcId="{81F6E545-0418-47FA-A09A-E2B9516C63DB}" destId="{2CF7A987-C337-4E86-BFE9-52235E634B80}" srcOrd="0" destOrd="0" parTransId="{669EEAAC-7C97-430A-A729-60BC66EF2D4E}" sibTransId="{48D582DC-DB15-4BC0-8C91-120EBE44EC49}"/>
    <dgm:cxn modelId="{2D07CB9B-9BB0-4E22-AB72-D7A0C71123AC}" type="presParOf" srcId="{6ECDBED9-6D74-460D-95F6-2658EBC958DF}" destId="{D35E423F-6C5B-471C-89D9-8B5DC044ED15}" srcOrd="0" destOrd="0" presId="urn:microsoft.com/office/officeart/2005/8/layout/radial2"/>
    <dgm:cxn modelId="{D0CAE0D0-8ED7-47EA-B867-845A29D805BA}" type="presParOf" srcId="{D35E423F-6C5B-471C-89D9-8B5DC044ED15}" destId="{C45B661E-6BC7-4FBF-9111-BF51FA600480}" srcOrd="0" destOrd="0" presId="urn:microsoft.com/office/officeart/2005/8/layout/radial2"/>
    <dgm:cxn modelId="{6667835A-FEAC-4729-BAD3-17B909B534FB}" type="presParOf" srcId="{C45B661E-6BC7-4FBF-9111-BF51FA600480}" destId="{A6AD3C2A-AAB5-4D9C-A937-88686FE82F7D}" srcOrd="0" destOrd="0" presId="urn:microsoft.com/office/officeart/2005/8/layout/radial2"/>
    <dgm:cxn modelId="{465B63B9-037B-4819-A6C0-2F3102FC5FD3}" type="presParOf" srcId="{C45B661E-6BC7-4FBF-9111-BF51FA600480}" destId="{38FC6827-2553-42A9-83BF-9696EE2EBBDB}" srcOrd="1" destOrd="0" presId="urn:microsoft.com/office/officeart/2005/8/layout/radial2"/>
    <dgm:cxn modelId="{914197BD-F6A1-4430-8352-E6407227FD04}" type="presParOf" srcId="{D35E423F-6C5B-471C-89D9-8B5DC044ED15}" destId="{2DBAB626-8904-4FB4-8A25-CF27B7680B44}" srcOrd="1" destOrd="0" presId="urn:microsoft.com/office/officeart/2005/8/layout/radial2"/>
    <dgm:cxn modelId="{3DE541AE-46C7-4CAD-85AA-D61BEE4B5CB5}" type="presParOf" srcId="{D35E423F-6C5B-471C-89D9-8B5DC044ED15}" destId="{EDBFA2FE-EE92-4F62-8493-E8B6CC3811EE}" srcOrd="2" destOrd="0" presId="urn:microsoft.com/office/officeart/2005/8/layout/radial2"/>
    <dgm:cxn modelId="{5C809E87-0634-403C-8D86-1CFF2AE98AA0}" type="presParOf" srcId="{EDBFA2FE-EE92-4F62-8493-E8B6CC3811EE}" destId="{A35239E0-A4F4-4B47-ACF3-DD7BA29787B2}" srcOrd="0" destOrd="0" presId="urn:microsoft.com/office/officeart/2005/8/layout/radial2"/>
    <dgm:cxn modelId="{2131FCDA-1398-4B43-84A1-79613D002D3A}" type="presParOf" srcId="{EDBFA2FE-EE92-4F62-8493-E8B6CC3811EE}" destId="{9A4C3E3D-041A-4B27-BC8E-4324ADA14BC0}" srcOrd="1" destOrd="0" presId="urn:microsoft.com/office/officeart/2005/8/layout/radial2"/>
    <dgm:cxn modelId="{410DCFE4-86C0-4DDA-9C02-F745B36ECE4B}" type="presParOf" srcId="{D35E423F-6C5B-471C-89D9-8B5DC044ED15}" destId="{753EF4F4-8BBC-40AB-B142-DA5FE947B809}" srcOrd="3" destOrd="0" presId="urn:microsoft.com/office/officeart/2005/8/layout/radial2"/>
    <dgm:cxn modelId="{3430E55F-1FFF-4D9B-80E7-082E37D366D4}" type="presParOf" srcId="{D35E423F-6C5B-471C-89D9-8B5DC044ED15}" destId="{8978CCD7-B123-4829-9BC9-A0315EFDF03E}" srcOrd="4" destOrd="0" presId="urn:microsoft.com/office/officeart/2005/8/layout/radial2"/>
    <dgm:cxn modelId="{4CD3B334-10DE-48B3-9560-158F0243EC72}" type="presParOf" srcId="{8978CCD7-B123-4829-9BC9-A0315EFDF03E}" destId="{A6D471BF-EF7B-4276-99C3-80B9FB25A65C}" srcOrd="0" destOrd="0" presId="urn:microsoft.com/office/officeart/2005/8/layout/radial2"/>
    <dgm:cxn modelId="{BDEA55A4-EAE0-40F5-8855-99DA00B8494C}" type="presParOf" srcId="{8978CCD7-B123-4829-9BC9-A0315EFDF03E}" destId="{5C763D70-9242-4B2C-95B8-C3C2D821383E}" srcOrd="1" destOrd="0" presId="urn:microsoft.com/office/officeart/2005/8/layout/radial2"/>
    <dgm:cxn modelId="{4BEF1D1B-FEE5-4C9D-B494-A261BEB06129}" type="presParOf" srcId="{D35E423F-6C5B-471C-89D9-8B5DC044ED15}" destId="{DEC76EB5-8C4C-448D-B4F6-66AE7F360863}" srcOrd="5" destOrd="0" presId="urn:microsoft.com/office/officeart/2005/8/layout/radial2"/>
    <dgm:cxn modelId="{9E7335F5-4DC1-4887-8351-747022AFD563}" type="presParOf" srcId="{D35E423F-6C5B-471C-89D9-8B5DC044ED15}" destId="{40AB324C-7FD1-4B10-9D20-B4178E2E5940}" srcOrd="6" destOrd="0" presId="urn:microsoft.com/office/officeart/2005/8/layout/radial2"/>
    <dgm:cxn modelId="{41601311-1FD9-4DEB-8721-67F08C46C7BB}" type="presParOf" srcId="{40AB324C-7FD1-4B10-9D20-B4178E2E5940}" destId="{FEDB6809-0D96-4CE4-9289-518F55887C17}" srcOrd="0" destOrd="0" presId="urn:microsoft.com/office/officeart/2005/8/layout/radial2"/>
    <dgm:cxn modelId="{A05A3377-B204-4005-9443-F4337EC61D6A}" type="presParOf" srcId="{40AB324C-7FD1-4B10-9D20-B4178E2E5940}" destId="{9779745B-A550-4CA7-8D83-944F06433DC6}" srcOrd="1" destOrd="0" presId="urn:microsoft.com/office/officeart/2005/8/layout/radial2"/>
    <dgm:cxn modelId="{78B8294E-9890-466A-9581-C5FB7A7CF3B9}" type="presParOf" srcId="{D35E423F-6C5B-471C-89D9-8B5DC044ED15}" destId="{665628D4-7832-4972-9E06-EC81ABC67E0C}" srcOrd="7" destOrd="0" presId="urn:microsoft.com/office/officeart/2005/8/layout/radial2"/>
    <dgm:cxn modelId="{7EEF63C5-D713-441E-AEDA-4188B9222DBD}" type="presParOf" srcId="{D35E423F-6C5B-471C-89D9-8B5DC044ED15}" destId="{5B216C7F-9FDB-41C0-A7C3-38E4BC2F1A59}" srcOrd="8" destOrd="0" presId="urn:microsoft.com/office/officeart/2005/8/layout/radial2"/>
    <dgm:cxn modelId="{E7185431-C63A-4171-A606-8131FFFC7DB3}" type="presParOf" srcId="{5B216C7F-9FDB-41C0-A7C3-38E4BC2F1A59}" destId="{6A756695-3715-44CC-BB3F-D2ED3CB16BDA}" srcOrd="0" destOrd="0" presId="urn:microsoft.com/office/officeart/2005/8/layout/radial2"/>
    <dgm:cxn modelId="{6055CB5C-6383-4F37-A61B-E51892F75113}" type="presParOf" srcId="{5B216C7F-9FDB-41C0-A7C3-38E4BC2F1A59}" destId="{DD952831-A7F5-4528-B12E-67C31F4206C8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5628D4-7832-4972-9E06-EC81ABC67E0C}">
      <dsp:nvSpPr>
        <dsp:cNvPr id="0" name=""/>
        <dsp:cNvSpPr/>
      </dsp:nvSpPr>
      <dsp:spPr>
        <a:xfrm rot="3683333">
          <a:off x="1986014" y="3086903"/>
          <a:ext cx="812845" cy="44252"/>
        </a:xfrm>
        <a:custGeom>
          <a:avLst/>
          <a:gdLst/>
          <a:ahLst/>
          <a:cxnLst/>
          <a:rect l="0" t="0" r="0" b="0"/>
          <a:pathLst>
            <a:path>
              <a:moveTo>
                <a:pt x="0" y="22126"/>
              </a:moveTo>
              <a:lnTo>
                <a:pt x="812845" y="22126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C76EB5-8C4C-448D-B4F6-66AE7F360863}">
      <dsp:nvSpPr>
        <dsp:cNvPr id="0" name=""/>
        <dsp:cNvSpPr/>
      </dsp:nvSpPr>
      <dsp:spPr>
        <a:xfrm rot="1312723">
          <a:off x="2433360" y="2500630"/>
          <a:ext cx="580512" cy="44252"/>
        </a:xfrm>
        <a:custGeom>
          <a:avLst/>
          <a:gdLst/>
          <a:ahLst/>
          <a:cxnLst/>
          <a:rect l="0" t="0" r="0" b="0"/>
          <a:pathLst>
            <a:path>
              <a:moveTo>
                <a:pt x="0" y="22126"/>
              </a:moveTo>
              <a:lnTo>
                <a:pt x="580512" y="22126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3EF4F4-8BBC-40AB-B142-DA5FE947B809}">
      <dsp:nvSpPr>
        <dsp:cNvPr id="0" name=""/>
        <dsp:cNvSpPr/>
      </dsp:nvSpPr>
      <dsp:spPr>
        <a:xfrm rot="20287277">
          <a:off x="2433360" y="1831173"/>
          <a:ext cx="580512" cy="44252"/>
        </a:xfrm>
        <a:custGeom>
          <a:avLst/>
          <a:gdLst/>
          <a:ahLst/>
          <a:cxnLst/>
          <a:rect l="0" t="0" r="0" b="0"/>
          <a:pathLst>
            <a:path>
              <a:moveTo>
                <a:pt x="0" y="22126"/>
              </a:moveTo>
              <a:lnTo>
                <a:pt x="580512" y="22126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BAB626-8904-4FB4-8A25-CF27B7680B44}">
      <dsp:nvSpPr>
        <dsp:cNvPr id="0" name=""/>
        <dsp:cNvSpPr/>
      </dsp:nvSpPr>
      <dsp:spPr>
        <a:xfrm rot="17916667">
          <a:off x="1986014" y="1244900"/>
          <a:ext cx="812845" cy="44252"/>
        </a:xfrm>
        <a:custGeom>
          <a:avLst/>
          <a:gdLst/>
          <a:ahLst/>
          <a:cxnLst/>
          <a:rect l="0" t="0" r="0" b="0"/>
          <a:pathLst>
            <a:path>
              <a:moveTo>
                <a:pt x="0" y="22126"/>
              </a:moveTo>
              <a:lnTo>
                <a:pt x="812845" y="22126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FC6827-2553-42A9-83BF-9696EE2EBBDB}">
      <dsp:nvSpPr>
        <dsp:cNvPr id="0" name=""/>
        <dsp:cNvSpPr/>
      </dsp:nvSpPr>
      <dsp:spPr>
        <a:xfrm>
          <a:off x="1113355" y="1355887"/>
          <a:ext cx="1612019" cy="1612019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5239E0-A4F4-4B47-ACF3-DD7BA29787B2}">
      <dsp:nvSpPr>
        <dsp:cNvPr id="0" name=""/>
        <dsp:cNvSpPr/>
      </dsp:nvSpPr>
      <dsp:spPr>
        <a:xfrm>
          <a:off x="2335032" y="2073"/>
          <a:ext cx="967211" cy="967211"/>
        </a:xfrm>
        <a:prstGeom prst="ellipse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200" kern="1200" dirty="0" smtClean="0">
              <a:latin typeface="文鼎粗黑" panose="020B0609010101010101" pitchFamily="49" charset="-120"/>
              <a:ea typeface="文鼎粗黑" panose="020B0609010101010101" pitchFamily="49" charset="-120"/>
            </a:rPr>
            <a:t>巡</a:t>
          </a:r>
          <a:endParaRPr lang="zh-TW" sz="4200" kern="1200" dirty="0">
            <a:latin typeface="文鼎粗黑" panose="020B0609010101010101" pitchFamily="49" charset="-120"/>
            <a:ea typeface="文鼎粗黑" panose="020B0609010101010101" pitchFamily="49" charset="-120"/>
          </a:endParaRPr>
        </a:p>
      </dsp:txBody>
      <dsp:txXfrm>
        <a:off x="2476677" y="143718"/>
        <a:ext cx="683921" cy="683921"/>
      </dsp:txXfrm>
    </dsp:sp>
    <dsp:sp modelId="{9A4C3E3D-041A-4B27-BC8E-4324ADA14BC0}">
      <dsp:nvSpPr>
        <dsp:cNvPr id="0" name=""/>
        <dsp:cNvSpPr/>
      </dsp:nvSpPr>
      <dsp:spPr>
        <a:xfrm>
          <a:off x="3398965" y="2073"/>
          <a:ext cx="1450817" cy="9672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200" kern="1200" dirty="0" smtClean="0">
              <a:latin typeface="文鼎粗黑" panose="020B0609010101010101" pitchFamily="49" charset="-120"/>
              <a:ea typeface="文鼎粗黑" panose="020B0609010101010101" pitchFamily="49" charset="-120"/>
            </a:rPr>
            <a:t>巡檢容器</a:t>
          </a:r>
          <a:endParaRPr lang="zh-TW" sz="3200" kern="1200" dirty="0">
            <a:latin typeface="文鼎粗黑" panose="020B0609010101010101" pitchFamily="49" charset="-120"/>
            <a:ea typeface="文鼎粗黑" panose="020B0609010101010101" pitchFamily="49" charset="-120"/>
          </a:endParaRPr>
        </a:p>
      </dsp:txBody>
      <dsp:txXfrm>
        <a:off x="3398965" y="2073"/>
        <a:ext cx="1450817" cy="967211"/>
      </dsp:txXfrm>
    </dsp:sp>
    <dsp:sp modelId="{A6D471BF-EF7B-4276-99C3-80B9FB25A65C}">
      <dsp:nvSpPr>
        <dsp:cNvPr id="0" name=""/>
        <dsp:cNvSpPr/>
      </dsp:nvSpPr>
      <dsp:spPr>
        <a:xfrm>
          <a:off x="2958135" y="1081319"/>
          <a:ext cx="967211" cy="967211"/>
        </a:xfrm>
        <a:prstGeom prst="ellipse">
          <a:avLst/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200" kern="1200" dirty="0" smtClean="0">
              <a:latin typeface="文鼎粗黑" panose="020B0609010101010101" pitchFamily="49" charset="-120"/>
              <a:ea typeface="文鼎粗黑" panose="020B0609010101010101" pitchFamily="49" charset="-120"/>
            </a:rPr>
            <a:t>倒</a:t>
          </a:r>
          <a:endParaRPr lang="zh-TW" sz="4200" kern="1200" dirty="0">
            <a:latin typeface="文鼎粗黑" panose="020B0609010101010101" pitchFamily="49" charset="-120"/>
            <a:ea typeface="文鼎粗黑" panose="020B0609010101010101" pitchFamily="49" charset="-120"/>
          </a:endParaRPr>
        </a:p>
      </dsp:txBody>
      <dsp:txXfrm>
        <a:off x="3099780" y="1222964"/>
        <a:ext cx="683921" cy="683921"/>
      </dsp:txXfrm>
    </dsp:sp>
    <dsp:sp modelId="{5C763D70-9242-4B2C-95B8-C3C2D821383E}">
      <dsp:nvSpPr>
        <dsp:cNvPr id="0" name=""/>
        <dsp:cNvSpPr/>
      </dsp:nvSpPr>
      <dsp:spPr>
        <a:xfrm>
          <a:off x="4022068" y="1081319"/>
          <a:ext cx="1450817" cy="9672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200" kern="1200" dirty="0" smtClean="0">
              <a:latin typeface="文鼎粗黑" panose="020B0609010101010101" pitchFamily="49" charset="-120"/>
              <a:ea typeface="文鼎粗黑" panose="020B0609010101010101" pitchFamily="49" charset="-120"/>
            </a:rPr>
            <a:t>倒掉積水</a:t>
          </a:r>
          <a:endParaRPr lang="zh-TW" sz="3200" kern="1200" dirty="0">
            <a:latin typeface="文鼎粗黑" panose="020B0609010101010101" pitchFamily="49" charset="-120"/>
            <a:ea typeface="文鼎粗黑" panose="020B0609010101010101" pitchFamily="49" charset="-120"/>
          </a:endParaRPr>
        </a:p>
      </dsp:txBody>
      <dsp:txXfrm>
        <a:off x="4022068" y="1081319"/>
        <a:ext cx="1450817" cy="967211"/>
      </dsp:txXfrm>
    </dsp:sp>
    <dsp:sp modelId="{FEDB6809-0D96-4CE4-9289-518F55887C17}">
      <dsp:nvSpPr>
        <dsp:cNvPr id="0" name=""/>
        <dsp:cNvSpPr/>
      </dsp:nvSpPr>
      <dsp:spPr>
        <a:xfrm>
          <a:off x="2958135" y="2327525"/>
          <a:ext cx="967211" cy="967211"/>
        </a:xfrm>
        <a:prstGeom prst="ellipse">
          <a:avLst/>
        </a:prstGeom>
        <a:solidFill>
          <a:schemeClr val="accent4">
            <a:hueOff val="7796769"/>
            <a:satOff val="-35976"/>
            <a:lumOff val="13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200" kern="1200" smtClean="0">
              <a:latin typeface="文鼎粗黑" panose="020B0609010101010101" pitchFamily="49" charset="-120"/>
              <a:ea typeface="文鼎粗黑" panose="020B0609010101010101" pitchFamily="49" charset="-120"/>
            </a:rPr>
            <a:t>清</a:t>
          </a:r>
          <a:endParaRPr lang="zh-TW" sz="4200" kern="1200">
            <a:latin typeface="文鼎粗黑" panose="020B0609010101010101" pitchFamily="49" charset="-120"/>
            <a:ea typeface="文鼎粗黑" panose="020B0609010101010101" pitchFamily="49" charset="-120"/>
          </a:endParaRPr>
        </a:p>
      </dsp:txBody>
      <dsp:txXfrm>
        <a:off x="3099780" y="2469170"/>
        <a:ext cx="683921" cy="683921"/>
      </dsp:txXfrm>
    </dsp:sp>
    <dsp:sp modelId="{9779745B-A550-4CA7-8D83-944F06433DC6}">
      <dsp:nvSpPr>
        <dsp:cNvPr id="0" name=""/>
        <dsp:cNvSpPr/>
      </dsp:nvSpPr>
      <dsp:spPr>
        <a:xfrm>
          <a:off x="4022068" y="2327525"/>
          <a:ext cx="1450817" cy="9672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200" kern="1200" dirty="0" smtClean="0">
              <a:latin typeface="文鼎粗黑" panose="020B0609010101010101" pitchFamily="49" charset="-120"/>
              <a:ea typeface="文鼎粗黑" panose="020B0609010101010101" pitchFamily="49" charset="-120"/>
            </a:rPr>
            <a:t>清潔容器</a:t>
          </a:r>
          <a:endParaRPr lang="zh-TW" sz="3200" kern="1200" dirty="0">
            <a:latin typeface="文鼎粗黑" panose="020B0609010101010101" pitchFamily="49" charset="-120"/>
            <a:ea typeface="文鼎粗黑" panose="020B0609010101010101" pitchFamily="49" charset="-120"/>
          </a:endParaRPr>
        </a:p>
      </dsp:txBody>
      <dsp:txXfrm>
        <a:off x="4022068" y="2327525"/>
        <a:ext cx="1450817" cy="967211"/>
      </dsp:txXfrm>
    </dsp:sp>
    <dsp:sp modelId="{6A756695-3715-44CC-BB3F-D2ED3CB16BDA}">
      <dsp:nvSpPr>
        <dsp:cNvPr id="0" name=""/>
        <dsp:cNvSpPr/>
      </dsp:nvSpPr>
      <dsp:spPr>
        <a:xfrm>
          <a:off x="2335032" y="3406771"/>
          <a:ext cx="967211" cy="967211"/>
        </a:xfrm>
        <a:prstGeom prst="ellipse">
          <a:avLst/>
        </a:prstGeom>
        <a:solidFill>
          <a:srgbClr val="FF33C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200" kern="1200" dirty="0" smtClean="0">
              <a:latin typeface="文鼎粗黑" panose="020B0609010101010101" pitchFamily="49" charset="-120"/>
              <a:ea typeface="文鼎粗黑" panose="020B0609010101010101" pitchFamily="49" charset="-120"/>
            </a:rPr>
            <a:t>刷</a:t>
          </a:r>
          <a:endParaRPr lang="zh-TW" sz="4200" kern="1200" dirty="0">
            <a:latin typeface="文鼎粗黑" panose="020B0609010101010101" pitchFamily="49" charset="-120"/>
            <a:ea typeface="文鼎粗黑" panose="020B0609010101010101" pitchFamily="49" charset="-120"/>
          </a:endParaRPr>
        </a:p>
      </dsp:txBody>
      <dsp:txXfrm>
        <a:off x="2476677" y="3548416"/>
        <a:ext cx="683921" cy="683921"/>
      </dsp:txXfrm>
    </dsp:sp>
    <dsp:sp modelId="{DD952831-A7F5-4528-B12E-67C31F4206C8}">
      <dsp:nvSpPr>
        <dsp:cNvPr id="0" name=""/>
        <dsp:cNvSpPr/>
      </dsp:nvSpPr>
      <dsp:spPr>
        <a:xfrm>
          <a:off x="3398965" y="3406771"/>
          <a:ext cx="1450817" cy="9672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200" kern="1200" dirty="0" smtClean="0">
              <a:latin typeface="文鼎粗黑" panose="020B0609010101010101" pitchFamily="49" charset="-120"/>
              <a:ea typeface="文鼎粗黑" panose="020B0609010101010101" pitchFamily="49" charset="-120"/>
            </a:rPr>
            <a:t>刷除蟲卵</a:t>
          </a:r>
          <a:endParaRPr lang="zh-TW" sz="3200" kern="1200" dirty="0">
            <a:latin typeface="文鼎粗黑" panose="020B0609010101010101" pitchFamily="49" charset="-120"/>
            <a:ea typeface="文鼎粗黑" panose="020B0609010101010101" pitchFamily="49" charset="-120"/>
          </a:endParaRPr>
        </a:p>
      </dsp:txBody>
      <dsp:txXfrm>
        <a:off x="3398965" y="3406771"/>
        <a:ext cx="1450817" cy="96721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849249" y="3108960"/>
            <a:ext cx="3265714" cy="3265714"/>
          </a:xfrm>
          <a:prstGeom prst="noSmoking">
            <a:avLst>
              <a:gd name="adj" fmla="val 10840"/>
            </a:avLst>
          </a:prstGeom>
          <a:solidFill>
            <a:srgbClr val="FF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853" b="96628" l="4936" r="9409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03776">
            <a:off x="3358701" y="3643030"/>
            <a:ext cx="2349768" cy="1943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618409" y="43075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00B0F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00B0F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710070545"/>
              </p:ext>
            </p:extLst>
          </p:nvPr>
        </p:nvGraphicFramePr>
        <p:xfrm>
          <a:off x="1121497" y="1354081"/>
          <a:ext cx="6556935" cy="43760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461585" y="4650377"/>
            <a:ext cx="2573382" cy="1502227"/>
          </a:xfrm>
          <a:prstGeom prst="rightArrow">
            <a:avLst>
              <a:gd name="adj1" fmla="val 50000"/>
              <a:gd name="adj2" fmla="val 48421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rgbClr val="FF0066"/>
                </a:solidFill>
                <a:hlinkClick r:id="rId8"/>
              </a:rPr>
              <a:t>衛福部疾管署</a:t>
            </a:r>
            <a:endParaRPr lang="zh-TW" altLang="en-US" dirty="0">
              <a:solidFill>
                <a:srgbClr val="FF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638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文鼎粗黑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39</cp:revision>
  <dcterms:created xsi:type="dcterms:W3CDTF">2017-11-07T04:44:24Z</dcterms:created>
  <dcterms:modified xsi:type="dcterms:W3CDTF">2019-10-15T07:54:03Z</dcterms:modified>
</cp:coreProperties>
</file>