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99FF"/>
    <a:srgbClr val="FF9999"/>
    <a:srgbClr val="FF6699"/>
    <a:srgbClr val="FF99CC"/>
    <a:srgbClr val="FFCCCC"/>
    <a:srgbClr val="FF33CC"/>
    <a:srgbClr val="3399FF"/>
    <a:srgbClr val="FF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6F70C-59EB-47A6-A529-FD7008402CF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6C51533-783A-4B1D-9C03-2FE11D9791A9}">
      <dgm:prSet custT="1"/>
      <dgm:spPr/>
      <dgm:t>
        <a:bodyPr/>
        <a:lstStyle/>
        <a:p>
          <a:pPr rtl="0"/>
          <a:r>
            <a:rPr lang="zh-TW" altLang="en-US" sz="3600" dirty="0" smtClean="0">
              <a:latin typeface="文鼎細楷" panose="020B0609010101010101" pitchFamily="49" charset="-120"/>
              <a:ea typeface="文鼎細楷" panose="020B0609010101010101" pitchFamily="49" charset="-120"/>
            </a:rPr>
            <a:t>巡</a:t>
          </a:r>
          <a:endParaRPr lang="zh-TW" altLang="en-US" sz="3600" dirty="0">
            <a:latin typeface="文鼎細楷" panose="020B0609010101010101" pitchFamily="49" charset="-120"/>
            <a:ea typeface="文鼎細楷" panose="020B0609010101010101" pitchFamily="49" charset="-120"/>
          </a:endParaRPr>
        </a:p>
      </dgm:t>
    </dgm:pt>
    <dgm:pt modelId="{3353C876-1156-46B3-93C0-D395C25CD7B7}" type="parTrans" cxnId="{6A6DD371-B031-4AAC-8DB6-89B1D5F36E19}">
      <dgm:prSet/>
      <dgm:spPr/>
      <dgm:t>
        <a:bodyPr/>
        <a:lstStyle/>
        <a:p>
          <a:endParaRPr lang="zh-TW" altLang="en-US"/>
        </a:p>
      </dgm:t>
    </dgm:pt>
    <dgm:pt modelId="{BE328797-C6F1-4B4D-8555-5F154CA7BDAC}" type="sibTrans" cxnId="{6A6DD371-B031-4AAC-8DB6-89B1D5F36E19}">
      <dgm:prSet/>
      <dgm:spPr/>
      <dgm:t>
        <a:bodyPr/>
        <a:lstStyle/>
        <a:p>
          <a:endParaRPr lang="zh-TW" altLang="en-US"/>
        </a:p>
      </dgm:t>
    </dgm:pt>
    <dgm:pt modelId="{3C95A37F-F3B2-4976-BA30-C69B5A2B1466}">
      <dgm:prSet custT="1"/>
      <dgm:spPr/>
      <dgm:t>
        <a:bodyPr/>
        <a:lstStyle/>
        <a:p>
          <a:pPr rtl="0"/>
          <a:r>
            <a:rPr lang="zh-TW" altLang="en-US" sz="3600" dirty="0" smtClean="0">
              <a:solidFill>
                <a:srgbClr val="9999FF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巡檢容器</a:t>
          </a:r>
          <a:endParaRPr lang="zh-TW" altLang="en-US" sz="3600" dirty="0">
            <a:solidFill>
              <a:srgbClr val="9999FF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B30E1B48-6CDB-44FE-9345-AC4D0416ABCF}" type="parTrans" cxnId="{59C8C2DB-5CA6-4D04-BF50-3E6570C2F94C}">
      <dgm:prSet/>
      <dgm:spPr/>
      <dgm:t>
        <a:bodyPr/>
        <a:lstStyle/>
        <a:p>
          <a:endParaRPr lang="zh-TW" altLang="en-US"/>
        </a:p>
      </dgm:t>
    </dgm:pt>
    <dgm:pt modelId="{9EB6F17B-2573-4C3C-8BF8-30456BEDA0E2}" type="sibTrans" cxnId="{59C8C2DB-5CA6-4D04-BF50-3E6570C2F94C}">
      <dgm:prSet/>
      <dgm:spPr/>
      <dgm:t>
        <a:bodyPr/>
        <a:lstStyle/>
        <a:p>
          <a:endParaRPr lang="zh-TW" altLang="en-US"/>
        </a:p>
      </dgm:t>
    </dgm:pt>
    <dgm:pt modelId="{FE213A00-2026-40FD-868C-3FC9BD215731}">
      <dgm:prSet custT="1"/>
      <dgm:spPr/>
      <dgm:t>
        <a:bodyPr/>
        <a:lstStyle/>
        <a:p>
          <a:pPr rtl="0"/>
          <a:r>
            <a:rPr lang="zh-TW" altLang="en-US" sz="3600" smtClean="0">
              <a:latin typeface="文鼎粗毛楷" panose="020B0609010101010101" pitchFamily="49" charset="-120"/>
              <a:ea typeface="文鼎粗毛楷" panose="020B0609010101010101" pitchFamily="49" charset="-120"/>
            </a:rPr>
            <a:t>倒</a:t>
          </a:r>
          <a:endParaRPr lang="zh-TW" altLang="en-US" sz="3600" dirty="0"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B868A96E-7781-49E6-A023-F8D86802D306}" type="parTrans" cxnId="{671E03A8-04F9-42E5-9C41-8744D04719BC}">
      <dgm:prSet/>
      <dgm:spPr/>
      <dgm:t>
        <a:bodyPr/>
        <a:lstStyle/>
        <a:p>
          <a:endParaRPr lang="zh-TW" altLang="en-US"/>
        </a:p>
      </dgm:t>
    </dgm:pt>
    <dgm:pt modelId="{6CE94359-852D-4136-A3FD-1F948F017434}" type="sibTrans" cxnId="{671E03A8-04F9-42E5-9C41-8744D04719BC}">
      <dgm:prSet/>
      <dgm:spPr/>
      <dgm:t>
        <a:bodyPr/>
        <a:lstStyle/>
        <a:p>
          <a:endParaRPr lang="zh-TW" altLang="en-US"/>
        </a:p>
      </dgm:t>
    </dgm:pt>
    <dgm:pt modelId="{D8B11794-F56C-4DEF-8175-232634569164}">
      <dgm:prSet custT="1"/>
      <dgm:spPr/>
      <dgm:t>
        <a:bodyPr/>
        <a:lstStyle/>
        <a:p>
          <a:pPr rtl="0"/>
          <a:r>
            <a:rPr lang="zh-TW" altLang="en-US" sz="3600" dirty="0" smtClean="0">
              <a:solidFill>
                <a:srgbClr val="FF999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倒掉積水</a:t>
          </a:r>
          <a:endParaRPr lang="zh-TW" altLang="en-US" sz="3600" dirty="0">
            <a:solidFill>
              <a:srgbClr val="FF9999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FDCB2F50-5F52-4584-9F48-594B7ACAC138}" type="parTrans" cxnId="{88309482-70A2-4374-8335-E5FFE246E535}">
      <dgm:prSet/>
      <dgm:spPr/>
      <dgm:t>
        <a:bodyPr/>
        <a:lstStyle/>
        <a:p>
          <a:endParaRPr lang="zh-TW" altLang="en-US"/>
        </a:p>
      </dgm:t>
    </dgm:pt>
    <dgm:pt modelId="{E833CB34-6CB1-4FE8-A568-E2C7E3DBEEA3}" type="sibTrans" cxnId="{88309482-70A2-4374-8335-E5FFE246E535}">
      <dgm:prSet/>
      <dgm:spPr/>
      <dgm:t>
        <a:bodyPr/>
        <a:lstStyle/>
        <a:p>
          <a:endParaRPr lang="zh-TW" altLang="en-US"/>
        </a:p>
      </dgm:t>
    </dgm:pt>
    <dgm:pt modelId="{8719B533-3D82-44FB-9060-D408DAE399F5}">
      <dgm:prSet custT="1"/>
      <dgm:spPr/>
      <dgm:t>
        <a:bodyPr/>
        <a:lstStyle/>
        <a:p>
          <a:pPr rtl="0"/>
          <a:r>
            <a:rPr lang="zh-TW" altLang="en-US" sz="3600" smtClean="0">
              <a:latin typeface="文鼎粗毛楷" panose="020B0609010101010101" pitchFamily="49" charset="-120"/>
              <a:ea typeface="文鼎粗毛楷" panose="020B0609010101010101" pitchFamily="49" charset="-120"/>
            </a:rPr>
            <a:t>清</a:t>
          </a:r>
          <a:endParaRPr lang="zh-TW" altLang="en-US" sz="3600" dirty="0"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7CC785D5-842E-4801-9545-818D9187D92C}" type="parTrans" cxnId="{AD480A92-0F2E-416B-81A1-F05CDE0C649B}">
      <dgm:prSet/>
      <dgm:spPr/>
      <dgm:t>
        <a:bodyPr/>
        <a:lstStyle/>
        <a:p>
          <a:endParaRPr lang="zh-TW" altLang="en-US"/>
        </a:p>
      </dgm:t>
    </dgm:pt>
    <dgm:pt modelId="{9876CE87-F56E-4658-A9DE-D7D2C7EA61DA}" type="sibTrans" cxnId="{AD480A92-0F2E-416B-81A1-F05CDE0C649B}">
      <dgm:prSet/>
      <dgm:spPr/>
      <dgm:t>
        <a:bodyPr/>
        <a:lstStyle/>
        <a:p>
          <a:endParaRPr lang="zh-TW" altLang="en-US"/>
        </a:p>
      </dgm:t>
    </dgm:pt>
    <dgm:pt modelId="{8295C944-8F5A-4517-AFB1-F03BDBD7C300}">
      <dgm:prSet custT="1"/>
      <dgm:spPr/>
      <dgm:t>
        <a:bodyPr/>
        <a:lstStyle/>
        <a:p>
          <a:pPr rtl="0"/>
          <a:r>
            <a:rPr lang="zh-TW" altLang="en-US" sz="3600" dirty="0" smtClean="0">
              <a:solidFill>
                <a:schemeClr val="accent5">
                  <a:lumMod val="75000"/>
                </a:schemeClr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清潔容器</a:t>
          </a:r>
          <a:endParaRPr lang="zh-TW" altLang="en-US" sz="3600" dirty="0">
            <a:solidFill>
              <a:schemeClr val="accent5">
                <a:lumMod val="75000"/>
              </a:schemeClr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5BEA0031-01BE-4685-8542-B6171D76C583}" type="parTrans" cxnId="{74134E56-F844-4229-B1A7-3965AB00F912}">
      <dgm:prSet/>
      <dgm:spPr/>
      <dgm:t>
        <a:bodyPr/>
        <a:lstStyle/>
        <a:p>
          <a:endParaRPr lang="zh-TW" altLang="en-US"/>
        </a:p>
      </dgm:t>
    </dgm:pt>
    <dgm:pt modelId="{089775BD-138C-4095-9F62-C6FA49BAA0F8}" type="sibTrans" cxnId="{74134E56-F844-4229-B1A7-3965AB00F912}">
      <dgm:prSet/>
      <dgm:spPr/>
      <dgm:t>
        <a:bodyPr/>
        <a:lstStyle/>
        <a:p>
          <a:endParaRPr lang="zh-TW" altLang="en-US"/>
        </a:p>
      </dgm:t>
    </dgm:pt>
    <dgm:pt modelId="{6CF7D04D-2114-4C74-A7FB-14714A96164E}">
      <dgm:prSet custT="1"/>
      <dgm:spPr/>
      <dgm:t>
        <a:bodyPr/>
        <a:lstStyle/>
        <a:p>
          <a:pPr rtl="0"/>
          <a:r>
            <a:rPr lang="zh-TW" altLang="en-US" sz="3600" smtClean="0">
              <a:latin typeface="文鼎粗毛楷" panose="020B0609010101010101" pitchFamily="49" charset="-120"/>
              <a:ea typeface="文鼎粗毛楷" panose="020B0609010101010101" pitchFamily="49" charset="-120"/>
            </a:rPr>
            <a:t>刷</a:t>
          </a:r>
          <a:endParaRPr lang="zh-TW" altLang="en-US" sz="3600" dirty="0"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B0AD0127-3C08-4393-A20C-C5C70EAE6C82}" type="parTrans" cxnId="{54D0DA82-50C7-4C7A-B84C-ED343BE7F2E4}">
      <dgm:prSet/>
      <dgm:spPr/>
      <dgm:t>
        <a:bodyPr/>
        <a:lstStyle/>
        <a:p>
          <a:endParaRPr lang="zh-TW" altLang="en-US"/>
        </a:p>
      </dgm:t>
    </dgm:pt>
    <dgm:pt modelId="{63479E8D-5B39-4330-A05C-6FFB44CD508A}" type="sibTrans" cxnId="{54D0DA82-50C7-4C7A-B84C-ED343BE7F2E4}">
      <dgm:prSet/>
      <dgm:spPr/>
      <dgm:t>
        <a:bodyPr/>
        <a:lstStyle/>
        <a:p>
          <a:endParaRPr lang="zh-TW" altLang="en-US"/>
        </a:p>
      </dgm:t>
    </dgm:pt>
    <dgm:pt modelId="{36D76E7E-FCCB-4B4D-AE8A-AC28C296CE58}">
      <dgm:prSet custT="1"/>
      <dgm:spPr/>
      <dgm:t>
        <a:bodyPr/>
        <a:lstStyle/>
        <a:p>
          <a:pPr rtl="0"/>
          <a:r>
            <a:rPr lang="zh-TW" altLang="en-US" sz="3600" dirty="0" smtClean="0">
              <a:solidFill>
                <a:srgbClr val="FFC000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刷除蟲卵</a:t>
          </a:r>
          <a:endParaRPr lang="zh-TW" altLang="en-US" sz="3600" dirty="0">
            <a:solidFill>
              <a:srgbClr val="FFC000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5A194FD6-874F-4363-93F1-FBFCF49F2F7A}" type="parTrans" cxnId="{E64606A5-ED5A-4C13-8B91-503111E978BD}">
      <dgm:prSet/>
      <dgm:spPr/>
      <dgm:t>
        <a:bodyPr/>
        <a:lstStyle/>
        <a:p>
          <a:endParaRPr lang="zh-TW" altLang="en-US"/>
        </a:p>
      </dgm:t>
    </dgm:pt>
    <dgm:pt modelId="{823A43CA-B3F8-4A23-8088-8273DA97E8D9}" type="sibTrans" cxnId="{E64606A5-ED5A-4C13-8B91-503111E978BD}">
      <dgm:prSet/>
      <dgm:spPr/>
      <dgm:t>
        <a:bodyPr/>
        <a:lstStyle/>
        <a:p>
          <a:endParaRPr lang="zh-TW" altLang="en-US"/>
        </a:p>
      </dgm:t>
    </dgm:pt>
    <dgm:pt modelId="{CD2A638C-6D0B-4CF3-831F-91B83DDC7073}" type="pres">
      <dgm:prSet presAssocID="{F9C6F70C-59EB-47A6-A529-FD7008402CF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9306DB8-8FA3-4596-9335-6A44AC37C0F1}" type="pres">
      <dgm:prSet presAssocID="{F9C6F70C-59EB-47A6-A529-FD7008402CFD}" presName="cycle" presStyleCnt="0"/>
      <dgm:spPr/>
    </dgm:pt>
    <dgm:pt modelId="{820A1649-1F3A-411E-AB81-9F0C052D7CBF}" type="pres">
      <dgm:prSet presAssocID="{F9C6F70C-59EB-47A6-A529-FD7008402CFD}" presName="centerShape" presStyleCnt="0"/>
      <dgm:spPr/>
    </dgm:pt>
    <dgm:pt modelId="{36345E31-6C3A-4646-BB88-3240769BFA81}" type="pres">
      <dgm:prSet presAssocID="{F9C6F70C-59EB-47A6-A529-FD7008402CFD}" presName="connSite" presStyleLbl="node1" presStyleIdx="0" presStyleCnt="5"/>
      <dgm:spPr/>
    </dgm:pt>
    <dgm:pt modelId="{08C3CEB3-9F46-4420-8E83-505599C2B16D}" type="pres">
      <dgm:prSet presAssocID="{F9C6F70C-59EB-47A6-A529-FD7008402CFD}" presName="visible" presStyleLbl="node1" presStyleIdx="0" presStyleCnt="5" custLinFactNeighborY="-787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A9AB8D-CE09-4611-BCD0-B479AB2D7166}" type="pres">
      <dgm:prSet presAssocID="{3353C876-1156-46B3-93C0-D395C25CD7B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39098F1-333F-4085-9A9A-C8A8B4473902}" type="pres">
      <dgm:prSet presAssocID="{76C51533-783A-4B1D-9C03-2FE11D9791A9}" presName="node" presStyleCnt="0"/>
      <dgm:spPr/>
    </dgm:pt>
    <dgm:pt modelId="{08396243-4E93-452D-8AA3-DBC3CCC690B9}" type="pres">
      <dgm:prSet presAssocID="{76C51533-783A-4B1D-9C03-2FE11D9791A9}" presName="parentNode" presStyleLbl="node1" presStyleIdx="1" presStyleCnt="5" custLinFactNeighborX="2846" custLinFactNeighborY="284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507B74-648E-47C2-B01E-3642B0F47818}" type="pres">
      <dgm:prSet presAssocID="{76C51533-783A-4B1D-9C03-2FE11D9791A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A3753-E1F1-4C27-867D-7CD687505DB8}" type="pres">
      <dgm:prSet presAssocID="{B868A96E-7781-49E6-A023-F8D86802D30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975DC4E-F79F-4DA4-9B38-EF902F692EAA}" type="pres">
      <dgm:prSet presAssocID="{FE213A00-2026-40FD-868C-3FC9BD215731}" presName="node" presStyleCnt="0"/>
      <dgm:spPr/>
    </dgm:pt>
    <dgm:pt modelId="{8DC48DBA-B14C-4B88-A0E9-94E9A275AB6E}" type="pres">
      <dgm:prSet presAssocID="{FE213A00-2026-40FD-868C-3FC9BD21573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F50611-CB96-42CB-9148-328C991EFBE3}" type="pres">
      <dgm:prSet presAssocID="{FE213A00-2026-40FD-868C-3FC9BD21573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DA9C3E-C076-4F21-A409-A05D98791D98}" type="pres">
      <dgm:prSet presAssocID="{7CC785D5-842E-4801-9545-818D9187D92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4741848-BBDE-4E9D-844F-031437C17C8B}" type="pres">
      <dgm:prSet presAssocID="{8719B533-3D82-44FB-9060-D408DAE399F5}" presName="node" presStyleCnt="0"/>
      <dgm:spPr/>
    </dgm:pt>
    <dgm:pt modelId="{140629B3-78A3-4E0D-8D03-038F4C47A0F1}" type="pres">
      <dgm:prSet presAssocID="{8719B533-3D82-44FB-9060-D408DAE399F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B5A9A4-F771-4D23-864A-6BA518FFA0C6}" type="pres">
      <dgm:prSet presAssocID="{8719B533-3D82-44FB-9060-D408DAE399F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8031F3-6BC8-4930-8F43-CAA3600DB116}" type="pres">
      <dgm:prSet presAssocID="{B0AD0127-3C08-4393-A20C-C5C70EAE6C8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9A29FDC-C47F-4B03-8795-6A7B354D8031}" type="pres">
      <dgm:prSet presAssocID="{6CF7D04D-2114-4C74-A7FB-14714A96164E}" presName="node" presStyleCnt="0"/>
      <dgm:spPr/>
    </dgm:pt>
    <dgm:pt modelId="{895A72A6-4B80-40CE-B5F2-FD3F48702194}" type="pres">
      <dgm:prSet presAssocID="{6CF7D04D-2114-4C74-A7FB-14714A96164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2931F5-BE46-4E97-AB0E-6613982619D4}" type="pres">
      <dgm:prSet presAssocID="{6CF7D04D-2114-4C74-A7FB-14714A96164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4134E56-F844-4229-B1A7-3965AB00F912}" srcId="{8719B533-3D82-44FB-9060-D408DAE399F5}" destId="{8295C944-8F5A-4517-AFB1-F03BDBD7C300}" srcOrd="0" destOrd="0" parTransId="{5BEA0031-01BE-4685-8542-B6171D76C583}" sibTransId="{089775BD-138C-4095-9F62-C6FA49BAA0F8}"/>
    <dgm:cxn modelId="{3EDC8596-6C57-4509-87FD-921A43FFA368}" type="presOf" srcId="{B0AD0127-3C08-4393-A20C-C5C70EAE6C82}" destId="{5F8031F3-6BC8-4930-8F43-CAA3600DB116}" srcOrd="0" destOrd="0" presId="urn:microsoft.com/office/officeart/2005/8/layout/radial2"/>
    <dgm:cxn modelId="{B571277A-4BAD-4C44-A80D-9A28C017DEAB}" type="presOf" srcId="{D8B11794-F56C-4DEF-8175-232634569164}" destId="{E6F50611-CB96-42CB-9148-328C991EFBE3}" srcOrd="0" destOrd="0" presId="urn:microsoft.com/office/officeart/2005/8/layout/radial2"/>
    <dgm:cxn modelId="{0D815FBD-DE1B-41A7-A2CC-DCF2DAE0B511}" type="presOf" srcId="{7CC785D5-842E-4801-9545-818D9187D92C}" destId="{B6DA9C3E-C076-4F21-A409-A05D98791D98}" srcOrd="0" destOrd="0" presId="urn:microsoft.com/office/officeart/2005/8/layout/radial2"/>
    <dgm:cxn modelId="{88309482-70A2-4374-8335-E5FFE246E535}" srcId="{FE213A00-2026-40FD-868C-3FC9BD215731}" destId="{D8B11794-F56C-4DEF-8175-232634569164}" srcOrd="0" destOrd="0" parTransId="{FDCB2F50-5F52-4584-9F48-594B7ACAC138}" sibTransId="{E833CB34-6CB1-4FE8-A568-E2C7E3DBEEA3}"/>
    <dgm:cxn modelId="{6A6DD371-B031-4AAC-8DB6-89B1D5F36E19}" srcId="{F9C6F70C-59EB-47A6-A529-FD7008402CFD}" destId="{76C51533-783A-4B1D-9C03-2FE11D9791A9}" srcOrd="0" destOrd="0" parTransId="{3353C876-1156-46B3-93C0-D395C25CD7B7}" sibTransId="{BE328797-C6F1-4B4D-8555-5F154CA7BDAC}"/>
    <dgm:cxn modelId="{240AF78B-9AC9-48FE-B9C1-F1E320081320}" type="presOf" srcId="{B868A96E-7781-49E6-A023-F8D86802D306}" destId="{D92A3753-E1F1-4C27-867D-7CD687505DB8}" srcOrd="0" destOrd="0" presId="urn:microsoft.com/office/officeart/2005/8/layout/radial2"/>
    <dgm:cxn modelId="{45338271-433F-4ACF-AB1A-F113200A27D2}" type="presOf" srcId="{76C51533-783A-4B1D-9C03-2FE11D9791A9}" destId="{08396243-4E93-452D-8AA3-DBC3CCC690B9}" srcOrd="0" destOrd="0" presId="urn:microsoft.com/office/officeart/2005/8/layout/radial2"/>
    <dgm:cxn modelId="{7103E590-D759-4284-BFC0-2E14A4487BB4}" type="presOf" srcId="{FE213A00-2026-40FD-868C-3FC9BD215731}" destId="{8DC48DBA-B14C-4B88-A0E9-94E9A275AB6E}" srcOrd="0" destOrd="0" presId="urn:microsoft.com/office/officeart/2005/8/layout/radial2"/>
    <dgm:cxn modelId="{59C8C2DB-5CA6-4D04-BF50-3E6570C2F94C}" srcId="{76C51533-783A-4B1D-9C03-2FE11D9791A9}" destId="{3C95A37F-F3B2-4976-BA30-C69B5A2B1466}" srcOrd="0" destOrd="0" parTransId="{B30E1B48-6CDB-44FE-9345-AC4D0416ABCF}" sibTransId="{9EB6F17B-2573-4C3C-8BF8-30456BEDA0E2}"/>
    <dgm:cxn modelId="{270EEBEE-BDB1-4D51-8A9F-B6CF33866F7A}" type="presOf" srcId="{F9C6F70C-59EB-47A6-A529-FD7008402CFD}" destId="{CD2A638C-6D0B-4CF3-831F-91B83DDC7073}" srcOrd="0" destOrd="0" presId="urn:microsoft.com/office/officeart/2005/8/layout/radial2"/>
    <dgm:cxn modelId="{AD480A92-0F2E-416B-81A1-F05CDE0C649B}" srcId="{F9C6F70C-59EB-47A6-A529-FD7008402CFD}" destId="{8719B533-3D82-44FB-9060-D408DAE399F5}" srcOrd="2" destOrd="0" parTransId="{7CC785D5-842E-4801-9545-818D9187D92C}" sibTransId="{9876CE87-F56E-4658-A9DE-D7D2C7EA61DA}"/>
    <dgm:cxn modelId="{E7FC159C-8D95-495C-B038-D7234B9D48F6}" type="presOf" srcId="{36D76E7E-FCCB-4B4D-AE8A-AC28C296CE58}" destId="{B22931F5-BE46-4E97-AB0E-6613982619D4}" srcOrd="0" destOrd="0" presId="urn:microsoft.com/office/officeart/2005/8/layout/radial2"/>
    <dgm:cxn modelId="{E64606A5-ED5A-4C13-8B91-503111E978BD}" srcId="{6CF7D04D-2114-4C74-A7FB-14714A96164E}" destId="{36D76E7E-FCCB-4B4D-AE8A-AC28C296CE58}" srcOrd="0" destOrd="0" parTransId="{5A194FD6-874F-4363-93F1-FBFCF49F2F7A}" sibTransId="{823A43CA-B3F8-4A23-8088-8273DA97E8D9}"/>
    <dgm:cxn modelId="{C945E684-B938-4E44-893D-5BB88B36EBA8}" type="presOf" srcId="{3C95A37F-F3B2-4976-BA30-C69B5A2B1466}" destId="{26507B74-648E-47C2-B01E-3642B0F47818}" srcOrd="0" destOrd="0" presId="urn:microsoft.com/office/officeart/2005/8/layout/radial2"/>
    <dgm:cxn modelId="{54D0DA82-50C7-4C7A-B84C-ED343BE7F2E4}" srcId="{F9C6F70C-59EB-47A6-A529-FD7008402CFD}" destId="{6CF7D04D-2114-4C74-A7FB-14714A96164E}" srcOrd="3" destOrd="0" parTransId="{B0AD0127-3C08-4393-A20C-C5C70EAE6C82}" sibTransId="{63479E8D-5B39-4330-A05C-6FFB44CD508A}"/>
    <dgm:cxn modelId="{B04CFDD8-84D1-4BA8-A0C1-8AF5D81C7105}" type="presOf" srcId="{8295C944-8F5A-4517-AFB1-F03BDBD7C300}" destId="{3CB5A9A4-F771-4D23-864A-6BA518FFA0C6}" srcOrd="0" destOrd="0" presId="urn:microsoft.com/office/officeart/2005/8/layout/radial2"/>
    <dgm:cxn modelId="{671E03A8-04F9-42E5-9C41-8744D04719BC}" srcId="{F9C6F70C-59EB-47A6-A529-FD7008402CFD}" destId="{FE213A00-2026-40FD-868C-3FC9BD215731}" srcOrd="1" destOrd="0" parTransId="{B868A96E-7781-49E6-A023-F8D86802D306}" sibTransId="{6CE94359-852D-4136-A3FD-1F948F017434}"/>
    <dgm:cxn modelId="{E551C76E-D33A-48C1-A0B3-6D3FB80D9B7B}" type="presOf" srcId="{6CF7D04D-2114-4C74-A7FB-14714A96164E}" destId="{895A72A6-4B80-40CE-B5F2-FD3F48702194}" srcOrd="0" destOrd="0" presId="urn:microsoft.com/office/officeart/2005/8/layout/radial2"/>
    <dgm:cxn modelId="{6E7732C7-D4C9-4450-AC95-D7C49B3FA90A}" type="presOf" srcId="{8719B533-3D82-44FB-9060-D408DAE399F5}" destId="{140629B3-78A3-4E0D-8D03-038F4C47A0F1}" srcOrd="0" destOrd="0" presId="urn:microsoft.com/office/officeart/2005/8/layout/radial2"/>
    <dgm:cxn modelId="{83D7AD02-E37E-49BA-80D3-0C6023C6F0CD}" type="presOf" srcId="{3353C876-1156-46B3-93C0-D395C25CD7B7}" destId="{36A9AB8D-CE09-4611-BCD0-B479AB2D7166}" srcOrd="0" destOrd="0" presId="urn:microsoft.com/office/officeart/2005/8/layout/radial2"/>
    <dgm:cxn modelId="{578CAC9B-D7A7-4EBD-97B6-228257542260}" type="presParOf" srcId="{CD2A638C-6D0B-4CF3-831F-91B83DDC7073}" destId="{B9306DB8-8FA3-4596-9335-6A44AC37C0F1}" srcOrd="0" destOrd="0" presId="urn:microsoft.com/office/officeart/2005/8/layout/radial2"/>
    <dgm:cxn modelId="{E01FB9AD-964A-4DD9-8827-D6AC30C0DDE3}" type="presParOf" srcId="{B9306DB8-8FA3-4596-9335-6A44AC37C0F1}" destId="{820A1649-1F3A-411E-AB81-9F0C052D7CBF}" srcOrd="0" destOrd="0" presId="urn:microsoft.com/office/officeart/2005/8/layout/radial2"/>
    <dgm:cxn modelId="{F67E45D5-27EC-4E38-AAB3-879956303C2A}" type="presParOf" srcId="{820A1649-1F3A-411E-AB81-9F0C052D7CBF}" destId="{36345E31-6C3A-4646-BB88-3240769BFA81}" srcOrd="0" destOrd="0" presId="urn:microsoft.com/office/officeart/2005/8/layout/radial2"/>
    <dgm:cxn modelId="{BE72FF82-9C41-432A-91A9-CFFD2B2A9E1F}" type="presParOf" srcId="{820A1649-1F3A-411E-AB81-9F0C052D7CBF}" destId="{08C3CEB3-9F46-4420-8E83-505599C2B16D}" srcOrd="1" destOrd="0" presId="urn:microsoft.com/office/officeart/2005/8/layout/radial2"/>
    <dgm:cxn modelId="{58DFB291-A1FE-4839-BE98-4682BCA79CC4}" type="presParOf" srcId="{B9306DB8-8FA3-4596-9335-6A44AC37C0F1}" destId="{36A9AB8D-CE09-4611-BCD0-B479AB2D7166}" srcOrd="1" destOrd="0" presId="urn:microsoft.com/office/officeart/2005/8/layout/radial2"/>
    <dgm:cxn modelId="{0F2950C1-F7D0-40AD-9DF9-40991539CC0D}" type="presParOf" srcId="{B9306DB8-8FA3-4596-9335-6A44AC37C0F1}" destId="{E39098F1-333F-4085-9A9A-C8A8B4473902}" srcOrd="2" destOrd="0" presId="urn:microsoft.com/office/officeart/2005/8/layout/radial2"/>
    <dgm:cxn modelId="{EFEFC651-B201-4247-A857-598EAC7F6B23}" type="presParOf" srcId="{E39098F1-333F-4085-9A9A-C8A8B4473902}" destId="{08396243-4E93-452D-8AA3-DBC3CCC690B9}" srcOrd="0" destOrd="0" presId="urn:microsoft.com/office/officeart/2005/8/layout/radial2"/>
    <dgm:cxn modelId="{8F770691-3746-4738-B077-A2A6DC51CCAF}" type="presParOf" srcId="{E39098F1-333F-4085-9A9A-C8A8B4473902}" destId="{26507B74-648E-47C2-B01E-3642B0F47818}" srcOrd="1" destOrd="0" presId="urn:microsoft.com/office/officeart/2005/8/layout/radial2"/>
    <dgm:cxn modelId="{4406CC0D-23EE-4217-B7EC-99EF4F3DB867}" type="presParOf" srcId="{B9306DB8-8FA3-4596-9335-6A44AC37C0F1}" destId="{D92A3753-E1F1-4C27-867D-7CD687505DB8}" srcOrd="3" destOrd="0" presId="urn:microsoft.com/office/officeart/2005/8/layout/radial2"/>
    <dgm:cxn modelId="{9F0F30E0-3501-49F0-AF2C-095EB3271715}" type="presParOf" srcId="{B9306DB8-8FA3-4596-9335-6A44AC37C0F1}" destId="{5975DC4E-F79F-4DA4-9B38-EF902F692EAA}" srcOrd="4" destOrd="0" presId="urn:microsoft.com/office/officeart/2005/8/layout/radial2"/>
    <dgm:cxn modelId="{CEE22697-5693-4562-89AF-21AA2C2BFC83}" type="presParOf" srcId="{5975DC4E-F79F-4DA4-9B38-EF902F692EAA}" destId="{8DC48DBA-B14C-4B88-A0E9-94E9A275AB6E}" srcOrd="0" destOrd="0" presId="urn:microsoft.com/office/officeart/2005/8/layout/radial2"/>
    <dgm:cxn modelId="{9FFF1084-F673-4330-A718-B9038F525DDA}" type="presParOf" srcId="{5975DC4E-F79F-4DA4-9B38-EF902F692EAA}" destId="{E6F50611-CB96-42CB-9148-328C991EFBE3}" srcOrd="1" destOrd="0" presId="urn:microsoft.com/office/officeart/2005/8/layout/radial2"/>
    <dgm:cxn modelId="{8A078927-9D60-496C-ACD5-CCED5585FD8B}" type="presParOf" srcId="{B9306DB8-8FA3-4596-9335-6A44AC37C0F1}" destId="{B6DA9C3E-C076-4F21-A409-A05D98791D98}" srcOrd="5" destOrd="0" presId="urn:microsoft.com/office/officeart/2005/8/layout/radial2"/>
    <dgm:cxn modelId="{997D0A9F-A7C1-49DF-804A-D18ABD83CD5E}" type="presParOf" srcId="{B9306DB8-8FA3-4596-9335-6A44AC37C0F1}" destId="{A4741848-BBDE-4E9D-844F-031437C17C8B}" srcOrd="6" destOrd="0" presId="urn:microsoft.com/office/officeart/2005/8/layout/radial2"/>
    <dgm:cxn modelId="{489DC172-059A-4DD7-8EB3-26EF7A5EE0AA}" type="presParOf" srcId="{A4741848-BBDE-4E9D-844F-031437C17C8B}" destId="{140629B3-78A3-4E0D-8D03-038F4C47A0F1}" srcOrd="0" destOrd="0" presId="urn:microsoft.com/office/officeart/2005/8/layout/radial2"/>
    <dgm:cxn modelId="{72317BDF-2F58-48E2-80DC-A02517B99942}" type="presParOf" srcId="{A4741848-BBDE-4E9D-844F-031437C17C8B}" destId="{3CB5A9A4-F771-4D23-864A-6BA518FFA0C6}" srcOrd="1" destOrd="0" presId="urn:microsoft.com/office/officeart/2005/8/layout/radial2"/>
    <dgm:cxn modelId="{5B7906D2-B63A-4D59-B9F8-A9E242477DB3}" type="presParOf" srcId="{B9306DB8-8FA3-4596-9335-6A44AC37C0F1}" destId="{5F8031F3-6BC8-4930-8F43-CAA3600DB116}" srcOrd="7" destOrd="0" presId="urn:microsoft.com/office/officeart/2005/8/layout/radial2"/>
    <dgm:cxn modelId="{8AD3C016-B412-4235-95D2-32E3DC610FF0}" type="presParOf" srcId="{B9306DB8-8FA3-4596-9335-6A44AC37C0F1}" destId="{D9A29FDC-C47F-4B03-8795-6A7B354D8031}" srcOrd="8" destOrd="0" presId="urn:microsoft.com/office/officeart/2005/8/layout/radial2"/>
    <dgm:cxn modelId="{5DF57825-EF51-489D-972E-E6E7E5D71B24}" type="presParOf" srcId="{D9A29FDC-C47F-4B03-8795-6A7B354D8031}" destId="{895A72A6-4B80-40CE-B5F2-FD3F48702194}" srcOrd="0" destOrd="0" presId="urn:microsoft.com/office/officeart/2005/8/layout/radial2"/>
    <dgm:cxn modelId="{D1547FB8-CB78-49F7-AC14-B8E33490F934}" type="presParOf" srcId="{D9A29FDC-C47F-4B03-8795-6A7B354D8031}" destId="{B22931F5-BE46-4E97-AB0E-6613982619D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031F3-6BC8-4930-8F43-CAA3600DB116}">
      <dsp:nvSpPr>
        <dsp:cNvPr id="0" name=""/>
        <dsp:cNvSpPr/>
      </dsp:nvSpPr>
      <dsp:spPr>
        <a:xfrm rot="3682777">
          <a:off x="2109886" y="3180687"/>
          <a:ext cx="838268" cy="43417"/>
        </a:xfrm>
        <a:custGeom>
          <a:avLst/>
          <a:gdLst/>
          <a:ahLst/>
          <a:cxnLst/>
          <a:rect l="0" t="0" r="0" b="0"/>
          <a:pathLst>
            <a:path>
              <a:moveTo>
                <a:pt x="0" y="21708"/>
              </a:moveTo>
              <a:lnTo>
                <a:pt x="838268" y="2170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DA9C3E-C076-4F21-A409-A05D98791D98}">
      <dsp:nvSpPr>
        <dsp:cNvPr id="0" name=""/>
        <dsp:cNvSpPr/>
      </dsp:nvSpPr>
      <dsp:spPr>
        <a:xfrm rot="1312450">
          <a:off x="2570708" y="2576543"/>
          <a:ext cx="599083" cy="43417"/>
        </a:xfrm>
        <a:custGeom>
          <a:avLst/>
          <a:gdLst/>
          <a:ahLst/>
          <a:cxnLst/>
          <a:rect l="0" t="0" r="0" b="0"/>
          <a:pathLst>
            <a:path>
              <a:moveTo>
                <a:pt x="0" y="21708"/>
              </a:moveTo>
              <a:lnTo>
                <a:pt x="599083" y="2170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2A3753-E1F1-4C27-867D-7CD687505DB8}">
      <dsp:nvSpPr>
        <dsp:cNvPr id="0" name=""/>
        <dsp:cNvSpPr/>
      </dsp:nvSpPr>
      <dsp:spPr>
        <a:xfrm rot="20287550">
          <a:off x="2570708" y="1886724"/>
          <a:ext cx="599083" cy="43417"/>
        </a:xfrm>
        <a:custGeom>
          <a:avLst/>
          <a:gdLst/>
          <a:ahLst/>
          <a:cxnLst/>
          <a:rect l="0" t="0" r="0" b="0"/>
          <a:pathLst>
            <a:path>
              <a:moveTo>
                <a:pt x="0" y="21708"/>
              </a:moveTo>
              <a:lnTo>
                <a:pt x="599083" y="2170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A9AB8D-CE09-4611-BCD0-B479AB2D7166}">
      <dsp:nvSpPr>
        <dsp:cNvPr id="0" name=""/>
        <dsp:cNvSpPr/>
      </dsp:nvSpPr>
      <dsp:spPr>
        <a:xfrm rot="17983759">
          <a:off x="2136290" y="1294402"/>
          <a:ext cx="820149" cy="43417"/>
        </a:xfrm>
        <a:custGeom>
          <a:avLst/>
          <a:gdLst/>
          <a:ahLst/>
          <a:cxnLst/>
          <a:rect l="0" t="0" r="0" b="0"/>
          <a:pathLst>
            <a:path>
              <a:moveTo>
                <a:pt x="0" y="21708"/>
              </a:moveTo>
              <a:lnTo>
                <a:pt x="820149" y="2170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C3CEB3-9F46-4420-8E83-505599C2B16D}">
      <dsp:nvSpPr>
        <dsp:cNvPr id="0" name=""/>
        <dsp:cNvSpPr/>
      </dsp:nvSpPr>
      <dsp:spPr>
        <a:xfrm>
          <a:off x="1180953" y="1410087"/>
          <a:ext cx="1660376" cy="166037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396243-4E93-452D-8AA3-DBC3CCC690B9}">
      <dsp:nvSpPr>
        <dsp:cNvPr id="0" name=""/>
        <dsp:cNvSpPr/>
      </dsp:nvSpPr>
      <dsp:spPr>
        <a:xfrm>
          <a:off x="2498625" y="29347"/>
          <a:ext cx="996226" cy="996226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楷" panose="020B0609010101010101" pitchFamily="49" charset="-120"/>
              <a:ea typeface="文鼎細楷" panose="020B0609010101010101" pitchFamily="49" charset="-120"/>
            </a:rPr>
            <a:t>巡</a:t>
          </a:r>
          <a:endParaRPr lang="zh-TW" altLang="en-US" sz="3600" kern="1200" dirty="0">
            <a:latin typeface="文鼎細楷" panose="020B0609010101010101" pitchFamily="49" charset="-120"/>
            <a:ea typeface="文鼎細楷" panose="020B0609010101010101" pitchFamily="49" charset="-120"/>
          </a:endParaRPr>
        </a:p>
      </dsp:txBody>
      <dsp:txXfrm>
        <a:off x="2644519" y="175241"/>
        <a:ext cx="704438" cy="704438"/>
      </dsp:txXfrm>
    </dsp:sp>
    <dsp:sp modelId="{26507B74-648E-47C2-B01E-3642B0F47818}">
      <dsp:nvSpPr>
        <dsp:cNvPr id="0" name=""/>
        <dsp:cNvSpPr/>
      </dsp:nvSpPr>
      <dsp:spPr>
        <a:xfrm>
          <a:off x="3594474" y="29347"/>
          <a:ext cx="1494339" cy="996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600" kern="1200" dirty="0" smtClean="0">
              <a:solidFill>
                <a:srgbClr val="9999FF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巡檢容器</a:t>
          </a:r>
          <a:endParaRPr lang="zh-TW" altLang="en-US" sz="3600" kern="1200" dirty="0">
            <a:solidFill>
              <a:srgbClr val="9999FF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3594474" y="29347"/>
        <a:ext cx="1494339" cy="996226"/>
      </dsp:txXfrm>
    </dsp:sp>
    <dsp:sp modelId="{8DC48DBA-B14C-4B88-A0E9-94E9A275AB6E}">
      <dsp:nvSpPr>
        <dsp:cNvPr id="0" name=""/>
        <dsp:cNvSpPr/>
      </dsp:nvSpPr>
      <dsp:spPr>
        <a:xfrm>
          <a:off x="3112363" y="1113139"/>
          <a:ext cx="996226" cy="99622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>
              <a:latin typeface="文鼎粗毛楷" panose="020B0609010101010101" pitchFamily="49" charset="-120"/>
              <a:ea typeface="文鼎粗毛楷" panose="020B0609010101010101" pitchFamily="49" charset="-120"/>
            </a:rPr>
            <a:t>倒</a:t>
          </a:r>
          <a:endParaRPr lang="zh-TW" altLang="en-US" sz="3600" kern="1200" dirty="0"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3258257" y="1259033"/>
        <a:ext cx="704438" cy="704438"/>
      </dsp:txXfrm>
    </dsp:sp>
    <dsp:sp modelId="{E6F50611-CB96-42CB-9148-328C991EFBE3}">
      <dsp:nvSpPr>
        <dsp:cNvPr id="0" name=""/>
        <dsp:cNvSpPr/>
      </dsp:nvSpPr>
      <dsp:spPr>
        <a:xfrm>
          <a:off x="4208212" y="1113139"/>
          <a:ext cx="1494339" cy="996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600" kern="1200" dirty="0" smtClean="0">
              <a:solidFill>
                <a:srgbClr val="FF999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倒掉積水</a:t>
          </a:r>
          <a:endParaRPr lang="zh-TW" altLang="en-US" sz="3600" kern="1200" dirty="0">
            <a:solidFill>
              <a:srgbClr val="FF9999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4208212" y="1113139"/>
        <a:ext cx="1494339" cy="996226"/>
      </dsp:txXfrm>
    </dsp:sp>
    <dsp:sp modelId="{140629B3-78A3-4E0D-8D03-038F4C47A0F1}">
      <dsp:nvSpPr>
        <dsp:cNvPr id="0" name=""/>
        <dsp:cNvSpPr/>
      </dsp:nvSpPr>
      <dsp:spPr>
        <a:xfrm>
          <a:off x="3112363" y="2397320"/>
          <a:ext cx="996226" cy="99622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>
              <a:latin typeface="文鼎粗毛楷" panose="020B0609010101010101" pitchFamily="49" charset="-120"/>
              <a:ea typeface="文鼎粗毛楷" panose="020B0609010101010101" pitchFamily="49" charset="-120"/>
            </a:rPr>
            <a:t>清</a:t>
          </a:r>
          <a:endParaRPr lang="zh-TW" altLang="en-US" sz="3600" kern="1200" dirty="0"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3258257" y="2543214"/>
        <a:ext cx="704438" cy="704438"/>
      </dsp:txXfrm>
    </dsp:sp>
    <dsp:sp modelId="{3CB5A9A4-F771-4D23-864A-6BA518FFA0C6}">
      <dsp:nvSpPr>
        <dsp:cNvPr id="0" name=""/>
        <dsp:cNvSpPr/>
      </dsp:nvSpPr>
      <dsp:spPr>
        <a:xfrm>
          <a:off x="4208212" y="2397320"/>
          <a:ext cx="1494339" cy="996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600" kern="1200" dirty="0" smtClean="0">
              <a:solidFill>
                <a:schemeClr val="accent5">
                  <a:lumMod val="75000"/>
                </a:schemeClr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清潔容器</a:t>
          </a:r>
          <a:endParaRPr lang="zh-TW" altLang="en-US" sz="3600" kern="1200" dirty="0">
            <a:solidFill>
              <a:schemeClr val="accent5">
                <a:lumMod val="75000"/>
              </a:schemeClr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4208212" y="2397320"/>
        <a:ext cx="1494339" cy="996226"/>
      </dsp:txXfrm>
    </dsp:sp>
    <dsp:sp modelId="{895A72A6-4B80-40CE-B5F2-FD3F48702194}">
      <dsp:nvSpPr>
        <dsp:cNvPr id="0" name=""/>
        <dsp:cNvSpPr/>
      </dsp:nvSpPr>
      <dsp:spPr>
        <a:xfrm>
          <a:off x="2470272" y="3509454"/>
          <a:ext cx="996226" cy="99622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>
              <a:latin typeface="文鼎粗毛楷" panose="020B0609010101010101" pitchFamily="49" charset="-120"/>
              <a:ea typeface="文鼎粗毛楷" panose="020B0609010101010101" pitchFamily="49" charset="-120"/>
            </a:rPr>
            <a:t>刷</a:t>
          </a:r>
          <a:endParaRPr lang="zh-TW" altLang="en-US" sz="3600" kern="1200" dirty="0"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2616166" y="3655348"/>
        <a:ext cx="704438" cy="704438"/>
      </dsp:txXfrm>
    </dsp:sp>
    <dsp:sp modelId="{B22931F5-BE46-4E97-AB0E-6613982619D4}">
      <dsp:nvSpPr>
        <dsp:cNvPr id="0" name=""/>
        <dsp:cNvSpPr/>
      </dsp:nvSpPr>
      <dsp:spPr>
        <a:xfrm>
          <a:off x="3566121" y="3509454"/>
          <a:ext cx="1494339" cy="996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600" kern="1200" dirty="0" smtClean="0">
              <a:solidFill>
                <a:srgbClr val="FFC000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刷除蟲卵</a:t>
          </a:r>
          <a:endParaRPr lang="zh-TW" altLang="en-US" sz="3600" kern="1200" dirty="0">
            <a:solidFill>
              <a:srgbClr val="FFC000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3566121" y="3509454"/>
        <a:ext cx="1494339" cy="996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禁止標誌 5"/>
          <p:cNvSpPr/>
          <p:nvPr/>
        </p:nvSpPr>
        <p:spPr>
          <a:xfrm>
            <a:off x="2913017" y="3122022"/>
            <a:ext cx="3487783" cy="3370217"/>
          </a:xfrm>
          <a:prstGeom prst="noSmoking">
            <a:avLst>
              <a:gd name="adj" fmla="val 10733"/>
            </a:avLst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 smtClean="0">
              <a:solidFill>
                <a:schemeClr val="tx1"/>
              </a:solidFill>
            </a:endParaRPr>
          </a:p>
          <a:p>
            <a:pPr algn="ctr"/>
            <a:endParaRPr lang="en-US" altLang="zh-TW" dirty="0">
              <a:solidFill>
                <a:schemeClr val="tx1"/>
              </a:solidFill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</a:endParaRPr>
          </a:p>
          <a:p>
            <a:pPr algn="ctr"/>
            <a:endParaRPr lang="en-US" altLang="zh-TW" dirty="0">
              <a:solidFill>
                <a:schemeClr val="tx1"/>
              </a:solidFill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</a:endParaRPr>
          </a:p>
          <a:p>
            <a:pPr algn="ctr"/>
            <a:endParaRPr lang="en-US" altLang="zh-TW" dirty="0">
              <a:solidFill>
                <a:schemeClr val="tx1"/>
              </a:solidFill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</a:endParaRPr>
          </a:p>
          <a:p>
            <a:pPr algn="ctr"/>
            <a:endParaRPr lang="en-US" altLang="zh-TW" dirty="0">
              <a:solidFill>
                <a:schemeClr val="tx1"/>
              </a:solidFill>
            </a:endParaRPr>
          </a:p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368" l="3863" r="95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2182">
            <a:off x="6757358" y="-170032"/>
            <a:ext cx="2092607" cy="173111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6368" l="3863" r="95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858" y="4818237"/>
            <a:ext cx="1455579" cy="120413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6368" l="3863" r="95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33469">
            <a:off x="2921816" y="2340711"/>
            <a:ext cx="1455579" cy="120413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6368" l="3863" r="95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489" y="5435236"/>
            <a:ext cx="811105" cy="67099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318" b="96368" l="3863" r="95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1866">
            <a:off x="4957338" y="4501919"/>
            <a:ext cx="1296764" cy="1072753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318" b="96368" l="3863" r="95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8560">
            <a:off x="5381594" y="2561636"/>
            <a:ext cx="1455579" cy="1169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286596624"/>
              </p:ext>
            </p:extLst>
          </p:nvPr>
        </p:nvGraphicFramePr>
        <p:xfrm>
          <a:off x="1515911" y="1162595"/>
          <a:ext cx="6883505" cy="4506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>
            <a:hlinkClick r:id="rId8"/>
          </p:cNvPr>
          <p:cNvSpPr/>
          <p:nvPr/>
        </p:nvSpPr>
        <p:spPr>
          <a:xfrm>
            <a:off x="6306836" y="5081452"/>
            <a:ext cx="2677886" cy="1449977"/>
          </a:xfrm>
          <a:prstGeom prst="rightArrow">
            <a:avLst>
              <a:gd name="adj1" fmla="val 40000"/>
              <a:gd name="adj2" fmla="val 62000"/>
            </a:avLst>
          </a:prstGeom>
          <a:solidFill>
            <a:srgbClr val="9999FF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文鼎粗毛楷</vt:lpstr>
      <vt:lpstr>文鼎細楷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2019-10-15T07:53:21Z</dcterms:modified>
</cp:coreProperties>
</file>