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E6E6E6"/>
    <a:srgbClr val="FF33CC"/>
    <a:srgbClr val="FF6699"/>
    <a:srgbClr val="FF9900"/>
    <a:srgbClr val="FF0066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A7CCD2-8046-449B-9973-229CE60CF30F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8FD219E7-820E-4EF9-8444-DC3DDFC9AFA9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巡</a:t>
          </a:r>
          <a:endParaRPr lang="zh-TW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gm:t>
    </dgm:pt>
    <dgm:pt modelId="{0E886CE8-C26B-4424-A385-F09BC07D56AD}" type="parTrans" cxnId="{756479EE-0C97-430F-B477-79470821AC9C}">
      <dgm:prSet/>
      <dgm:spPr/>
      <dgm:t>
        <a:bodyPr/>
        <a:lstStyle/>
        <a:p>
          <a:endParaRPr lang="zh-TW" altLang="en-US"/>
        </a:p>
      </dgm:t>
    </dgm:pt>
    <dgm:pt modelId="{2700CEA6-9096-4F71-B8A6-18DAD03F47A0}" type="sibTrans" cxnId="{756479EE-0C97-430F-B477-79470821AC9C}">
      <dgm:prSet/>
      <dgm:spPr/>
      <dgm:t>
        <a:bodyPr/>
        <a:lstStyle/>
        <a:p>
          <a:endParaRPr lang="zh-TW" altLang="en-US"/>
        </a:p>
      </dgm:t>
    </dgm:pt>
    <dgm:pt modelId="{F668843B-63AA-4CE8-97CF-2CAA0F6C7A44}">
      <dgm:prSet/>
      <dgm:spPr/>
      <dgm:t>
        <a:bodyPr/>
        <a:lstStyle/>
        <a:p>
          <a:pPr rtl="0"/>
          <a:r>
            <a:rPr lang="zh-TW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巡檢容器</a:t>
          </a:r>
          <a:endParaRPr lang="zh-TW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gm:t>
    </dgm:pt>
    <dgm:pt modelId="{10A32605-14CB-4658-A4CE-399F6FC3C4DD}" type="parTrans" cxnId="{E5BD8181-285C-462C-8A0C-064DF3630875}">
      <dgm:prSet/>
      <dgm:spPr/>
      <dgm:t>
        <a:bodyPr/>
        <a:lstStyle/>
        <a:p>
          <a:endParaRPr lang="zh-TW" altLang="en-US"/>
        </a:p>
      </dgm:t>
    </dgm:pt>
    <dgm:pt modelId="{194338FD-3735-4A32-96B7-FC03D783F611}" type="sibTrans" cxnId="{E5BD8181-285C-462C-8A0C-064DF3630875}">
      <dgm:prSet/>
      <dgm:spPr/>
      <dgm:t>
        <a:bodyPr/>
        <a:lstStyle/>
        <a:p>
          <a:endParaRPr lang="zh-TW" altLang="en-US"/>
        </a:p>
      </dgm:t>
    </dgm:pt>
    <dgm:pt modelId="{0C6B826D-64E6-4D8D-982C-8DC87D8A82B4}">
      <dgm:prSet/>
      <dgm:spPr>
        <a:solidFill>
          <a:srgbClr val="00B050"/>
        </a:solidFill>
      </dgm:spPr>
      <dgm:t>
        <a:bodyPr/>
        <a:lstStyle/>
        <a:p>
          <a:pPr rtl="0"/>
          <a:r>
            <a:rPr lang="zh-TW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倒</a:t>
          </a:r>
          <a:endParaRPr lang="zh-TW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gm:t>
    </dgm:pt>
    <dgm:pt modelId="{6908C8A1-BAE3-4D07-B2FD-9EC2E7556195}" type="parTrans" cxnId="{7E7CE7E8-50EF-4301-998A-1354579129BA}">
      <dgm:prSet/>
      <dgm:spPr/>
      <dgm:t>
        <a:bodyPr/>
        <a:lstStyle/>
        <a:p>
          <a:endParaRPr lang="zh-TW" altLang="en-US"/>
        </a:p>
      </dgm:t>
    </dgm:pt>
    <dgm:pt modelId="{1B25A302-A7A1-4448-892B-2C385C81648C}" type="sibTrans" cxnId="{7E7CE7E8-50EF-4301-998A-1354579129BA}">
      <dgm:prSet/>
      <dgm:spPr/>
      <dgm:t>
        <a:bodyPr/>
        <a:lstStyle/>
        <a:p>
          <a:endParaRPr lang="zh-TW" altLang="en-US"/>
        </a:p>
      </dgm:t>
    </dgm:pt>
    <dgm:pt modelId="{C58CA7D7-DC4C-4ECD-9EDD-C2D575EE1B12}">
      <dgm:prSet/>
      <dgm:spPr/>
      <dgm:t>
        <a:bodyPr/>
        <a:lstStyle/>
        <a:p>
          <a:pPr rtl="0"/>
          <a:r>
            <a:rPr lang="zh-TW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倒掉積水</a:t>
          </a:r>
          <a:endParaRPr lang="zh-TW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gm:t>
    </dgm:pt>
    <dgm:pt modelId="{F19A0999-4339-4B09-AC35-F9DF7D36EDE0}" type="parTrans" cxnId="{5FED5719-26B8-47FA-B9DC-85132E08FBD2}">
      <dgm:prSet/>
      <dgm:spPr/>
      <dgm:t>
        <a:bodyPr/>
        <a:lstStyle/>
        <a:p>
          <a:endParaRPr lang="zh-TW" altLang="en-US"/>
        </a:p>
      </dgm:t>
    </dgm:pt>
    <dgm:pt modelId="{2E644437-490A-4035-AF2F-2BA241C0D5E0}" type="sibTrans" cxnId="{5FED5719-26B8-47FA-B9DC-85132E08FBD2}">
      <dgm:prSet/>
      <dgm:spPr/>
      <dgm:t>
        <a:bodyPr/>
        <a:lstStyle/>
        <a:p>
          <a:endParaRPr lang="zh-TW" altLang="en-US"/>
        </a:p>
      </dgm:t>
    </dgm:pt>
    <dgm:pt modelId="{8E359B87-6DEB-4CA8-B104-E4D5B9B35F07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清</a:t>
          </a:r>
          <a:endParaRPr lang="zh-TW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gm:t>
    </dgm:pt>
    <dgm:pt modelId="{160EAD54-C43A-482E-ABBA-3D016FE4CF80}" type="parTrans" cxnId="{9ED9B3F8-DB18-4B73-B398-65FD7B966432}">
      <dgm:prSet/>
      <dgm:spPr/>
      <dgm:t>
        <a:bodyPr/>
        <a:lstStyle/>
        <a:p>
          <a:endParaRPr lang="zh-TW" altLang="en-US"/>
        </a:p>
      </dgm:t>
    </dgm:pt>
    <dgm:pt modelId="{93E8B270-D877-484F-81B6-D9F4A6E6898A}" type="sibTrans" cxnId="{9ED9B3F8-DB18-4B73-B398-65FD7B966432}">
      <dgm:prSet/>
      <dgm:spPr/>
      <dgm:t>
        <a:bodyPr/>
        <a:lstStyle/>
        <a:p>
          <a:endParaRPr lang="zh-TW" altLang="en-US"/>
        </a:p>
      </dgm:t>
    </dgm:pt>
    <dgm:pt modelId="{9E15743E-6B58-435F-9D58-677B28BBA043}">
      <dgm:prSet/>
      <dgm:spPr/>
      <dgm:t>
        <a:bodyPr/>
        <a:lstStyle/>
        <a:p>
          <a:pPr rtl="0"/>
          <a:r>
            <a:rPr lang="zh-TW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清潔容器</a:t>
          </a:r>
          <a:endParaRPr lang="zh-TW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gm:t>
    </dgm:pt>
    <dgm:pt modelId="{69033961-1D13-4F5F-A653-170737BFBBB5}" type="parTrans" cxnId="{F360695F-7636-4032-A45F-7F7891CC8D83}">
      <dgm:prSet/>
      <dgm:spPr/>
      <dgm:t>
        <a:bodyPr/>
        <a:lstStyle/>
        <a:p>
          <a:endParaRPr lang="zh-TW" altLang="en-US"/>
        </a:p>
      </dgm:t>
    </dgm:pt>
    <dgm:pt modelId="{9506AD1A-A8A7-4856-84A4-A1C8F531B3E7}" type="sibTrans" cxnId="{F360695F-7636-4032-A45F-7F7891CC8D83}">
      <dgm:prSet/>
      <dgm:spPr/>
      <dgm:t>
        <a:bodyPr/>
        <a:lstStyle/>
        <a:p>
          <a:endParaRPr lang="zh-TW" altLang="en-US"/>
        </a:p>
      </dgm:t>
    </dgm:pt>
    <dgm:pt modelId="{67AA72CD-DB72-47CE-9955-301C4DA19DAF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刷</a:t>
          </a:r>
          <a:endParaRPr lang="zh-TW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gm:t>
    </dgm:pt>
    <dgm:pt modelId="{EFDC563D-EC7C-48C7-A09D-8D981EDC40F9}" type="parTrans" cxnId="{C2BEE14E-0E67-45A7-AB20-985357D07203}">
      <dgm:prSet/>
      <dgm:spPr/>
      <dgm:t>
        <a:bodyPr/>
        <a:lstStyle/>
        <a:p>
          <a:endParaRPr lang="zh-TW" altLang="en-US"/>
        </a:p>
      </dgm:t>
    </dgm:pt>
    <dgm:pt modelId="{FF7A5310-B210-41A0-836F-B7878E0D6027}" type="sibTrans" cxnId="{C2BEE14E-0E67-45A7-AB20-985357D07203}">
      <dgm:prSet/>
      <dgm:spPr/>
      <dgm:t>
        <a:bodyPr/>
        <a:lstStyle/>
        <a:p>
          <a:endParaRPr lang="zh-TW" altLang="en-US"/>
        </a:p>
      </dgm:t>
    </dgm:pt>
    <dgm:pt modelId="{0A0CECD2-469F-4EF6-822A-88E4412466F5}">
      <dgm:prSet/>
      <dgm:spPr/>
      <dgm:t>
        <a:bodyPr/>
        <a:lstStyle/>
        <a:p>
          <a:pPr rtl="0"/>
          <a:r>
            <a:rPr lang="zh-TW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刷除蟲卵</a:t>
          </a:r>
          <a:endParaRPr lang="zh-TW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gm:t>
    </dgm:pt>
    <dgm:pt modelId="{7FA52FA7-38FD-467A-910C-7BC893D8B2BC}" type="parTrans" cxnId="{C7142A12-400B-491D-B652-EF009CF6FE58}">
      <dgm:prSet/>
      <dgm:spPr/>
      <dgm:t>
        <a:bodyPr/>
        <a:lstStyle/>
        <a:p>
          <a:endParaRPr lang="zh-TW" altLang="en-US"/>
        </a:p>
      </dgm:t>
    </dgm:pt>
    <dgm:pt modelId="{E3CFE8ED-0518-4E7B-86C7-6C2DB413BEF5}" type="sibTrans" cxnId="{C7142A12-400B-491D-B652-EF009CF6FE58}">
      <dgm:prSet/>
      <dgm:spPr/>
      <dgm:t>
        <a:bodyPr/>
        <a:lstStyle/>
        <a:p>
          <a:endParaRPr lang="zh-TW" altLang="en-US"/>
        </a:p>
      </dgm:t>
    </dgm:pt>
    <dgm:pt modelId="{D8386171-0FFB-448B-A0C7-C37B0DC8E5FE}" type="pres">
      <dgm:prSet presAssocID="{17A7CCD2-8046-449B-9973-229CE60CF30F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CAF522D-D576-48A7-8D17-A2D77D84F451}" type="pres">
      <dgm:prSet presAssocID="{17A7CCD2-8046-449B-9973-229CE60CF30F}" presName="cycle" presStyleCnt="0"/>
      <dgm:spPr/>
    </dgm:pt>
    <dgm:pt modelId="{204F725A-9C73-482F-A353-6C2784E7B7E8}" type="pres">
      <dgm:prSet presAssocID="{17A7CCD2-8046-449B-9973-229CE60CF30F}" presName="centerShape" presStyleCnt="0"/>
      <dgm:spPr/>
    </dgm:pt>
    <dgm:pt modelId="{1F6E99C7-B75B-4194-9784-0275CCDB94F9}" type="pres">
      <dgm:prSet presAssocID="{17A7CCD2-8046-449B-9973-229CE60CF30F}" presName="connSite" presStyleLbl="node1" presStyleIdx="0" presStyleCnt="5"/>
      <dgm:spPr/>
    </dgm:pt>
    <dgm:pt modelId="{5AC3A5E6-89ED-4EB5-A9D4-5E57C2FCC8B0}" type="pres">
      <dgm:prSet presAssocID="{17A7CCD2-8046-449B-9973-229CE60CF30F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30AE269-EDE1-4584-B7C0-D3BD502A4BFA}" type="pres">
      <dgm:prSet presAssocID="{0E886CE8-C26B-4424-A385-F09BC07D56AD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6FBDB240-4D5D-4AC0-AB64-54E608A1D983}" type="pres">
      <dgm:prSet presAssocID="{8FD219E7-820E-4EF9-8444-DC3DDFC9AFA9}" presName="node" presStyleCnt="0"/>
      <dgm:spPr/>
    </dgm:pt>
    <dgm:pt modelId="{4769BBF5-A829-4A3E-AC15-6BBAC74FC476}" type="pres">
      <dgm:prSet presAssocID="{8FD219E7-820E-4EF9-8444-DC3DDFC9AFA9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8934D58-CB78-4482-92A6-07E72044127A}" type="pres">
      <dgm:prSet presAssocID="{8FD219E7-820E-4EF9-8444-DC3DDFC9AFA9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4A0211B-A275-41B8-9CD3-F589A40F7F60}" type="pres">
      <dgm:prSet presAssocID="{6908C8A1-BAE3-4D07-B2FD-9EC2E7556195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DA685C59-FA47-4CB2-B898-2DB8DC431901}" type="pres">
      <dgm:prSet presAssocID="{0C6B826D-64E6-4D8D-982C-8DC87D8A82B4}" presName="node" presStyleCnt="0"/>
      <dgm:spPr/>
    </dgm:pt>
    <dgm:pt modelId="{6CED4BB5-7B59-4BAC-85CC-BA2E5C4DC08F}" type="pres">
      <dgm:prSet presAssocID="{0C6B826D-64E6-4D8D-982C-8DC87D8A82B4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12B504-339F-4860-BDA6-E7DED531097C}" type="pres">
      <dgm:prSet presAssocID="{0C6B826D-64E6-4D8D-982C-8DC87D8A82B4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8F7E5E-6594-4001-B6C0-F3538FA8218E}" type="pres">
      <dgm:prSet presAssocID="{160EAD54-C43A-482E-ABBA-3D016FE4CF80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286B46E4-21FE-4DDB-B8BA-927D674FB427}" type="pres">
      <dgm:prSet presAssocID="{8E359B87-6DEB-4CA8-B104-E4D5B9B35F07}" presName="node" presStyleCnt="0"/>
      <dgm:spPr/>
    </dgm:pt>
    <dgm:pt modelId="{BAD9640C-F562-4659-B667-C6CB22DAEEED}" type="pres">
      <dgm:prSet presAssocID="{8E359B87-6DEB-4CA8-B104-E4D5B9B35F07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75C35B-8F6E-4DE6-BB21-44A45091E08B}" type="pres">
      <dgm:prSet presAssocID="{8E359B87-6DEB-4CA8-B104-E4D5B9B35F07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3B1540-CE3E-4E39-A4B4-07D5AACED6E8}" type="pres">
      <dgm:prSet presAssocID="{EFDC563D-EC7C-48C7-A09D-8D981EDC40F9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4C0C384F-5AF5-4C14-99C9-0D92798981E3}" type="pres">
      <dgm:prSet presAssocID="{67AA72CD-DB72-47CE-9955-301C4DA19DAF}" presName="node" presStyleCnt="0"/>
      <dgm:spPr/>
    </dgm:pt>
    <dgm:pt modelId="{2F097403-EF8C-43F5-92B2-3EE209AE0D59}" type="pres">
      <dgm:prSet presAssocID="{67AA72CD-DB72-47CE-9955-301C4DA19DAF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D1CEA82-44BC-40D3-82C0-1277E9E585C9}" type="pres">
      <dgm:prSet presAssocID="{67AA72CD-DB72-47CE-9955-301C4DA19DAF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8F27AEA-D5C4-491C-82AA-BF90525A3D0B}" type="presOf" srcId="{8FD219E7-820E-4EF9-8444-DC3DDFC9AFA9}" destId="{4769BBF5-A829-4A3E-AC15-6BBAC74FC476}" srcOrd="0" destOrd="0" presId="urn:microsoft.com/office/officeart/2005/8/layout/radial2"/>
    <dgm:cxn modelId="{E5BD8181-285C-462C-8A0C-064DF3630875}" srcId="{8FD219E7-820E-4EF9-8444-DC3DDFC9AFA9}" destId="{F668843B-63AA-4CE8-97CF-2CAA0F6C7A44}" srcOrd="0" destOrd="0" parTransId="{10A32605-14CB-4658-A4CE-399F6FC3C4DD}" sibTransId="{194338FD-3735-4A32-96B7-FC03D783F611}"/>
    <dgm:cxn modelId="{791C31EE-36FD-49EE-BD50-E1D57C964DA8}" type="presOf" srcId="{67AA72CD-DB72-47CE-9955-301C4DA19DAF}" destId="{2F097403-EF8C-43F5-92B2-3EE209AE0D59}" srcOrd="0" destOrd="0" presId="urn:microsoft.com/office/officeart/2005/8/layout/radial2"/>
    <dgm:cxn modelId="{C7142A12-400B-491D-B652-EF009CF6FE58}" srcId="{67AA72CD-DB72-47CE-9955-301C4DA19DAF}" destId="{0A0CECD2-469F-4EF6-822A-88E4412466F5}" srcOrd="0" destOrd="0" parTransId="{7FA52FA7-38FD-467A-910C-7BC893D8B2BC}" sibTransId="{E3CFE8ED-0518-4E7B-86C7-6C2DB413BEF5}"/>
    <dgm:cxn modelId="{9FAE9CF0-BDAA-44F2-ADA1-D9493E013FAD}" type="presOf" srcId="{6908C8A1-BAE3-4D07-B2FD-9EC2E7556195}" destId="{04A0211B-A275-41B8-9CD3-F589A40F7F60}" srcOrd="0" destOrd="0" presId="urn:microsoft.com/office/officeart/2005/8/layout/radial2"/>
    <dgm:cxn modelId="{9ED9B3F8-DB18-4B73-B398-65FD7B966432}" srcId="{17A7CCD2-8046-449B-9973-229CE60CF30F}" destId="{8E359B87-6DEB-4CA8-B104-E4D5B9B35F07}" srcOrd="2" destOrd="0" parTransId="{160EAD54-C43A-482E-ABBA-3D016FE4CF80}" sibTransId="{93E8B270-D877-484F-81B6-D9F4A6E6898A}"/>
    <dgm:cxn modelId="{634A1685-D584-4407-BDC9-CDDC80EA709B}" type="presOf" srcId="{EFDC563D-EC7C-48C7-A09D-8D981EDC40F9}" destId="{9C3B1540-CE3E-4E39-A4B4-07D5AACED6E8}" srcOrd="0" destOrd="0" presId="urn:microsoft.com/office/officeart/2005/8/layout/radial2"/>
    <dgm:cxn modelId="{6B517645-FDF8-4ED5-8C6F-3566C787599D}" type="presOf" srcId="{0C6B826D-64E6-4D8D-982C-8DC87D8A82B4}" destId="{6CED4BB5-7B59-4BAC-85CC-BA2E5C4DC08F}" srcOrd="0" destOrd="0" presId="urn:microsoft.com/office/officeart/2005/8/layout/radial2"/>
    <dgm:cxn modelId="{5BF4760E-AA0F-4E02-BD99-9F95E1EF23C2}" type="presOf" srcId="{C58CA7D7-DC4C-4ECD-9EDD-C2D575EE1B12}" destId="{5812B504-339F-4860-BDA6-E7DED531097C}" srcOrd="0" destOrd="0" presId="urn:microsoft.com/office/officeart/2005/8/layout/radial2"/>
    <dgm:cxn modelId="{7E7CE7E8-50EF-4301-998A-1354579129BA}" srcId="{17A7CCD2-8046-449B-9973-229CE60CF30F}" destId="{0C6B826D-64E6-4D8D-982C-8DC87D8A82B4}" srcOrd="1" destOrd="0" parTransId="{6908C8A1-BAE3-4D07-B2FD-9EC2E7556195}" sibTransId="{1B25A302-A7A1-4448-892B-2C385C81648C}"/>
    <dgm:cxn modelId="{CD061C34-4BD8-4D01-A894-8B12BF2371CD}" type="presOf" srcId="{0E886CE8-C26B-4424-A385-F09BC07D56AD}" destId="{330AE269-EDE1-4584-B7C0-D3BD502A4BFA}" srcOrd="0" destOrd="0" presId="urn:microsoft.com/office/officeart/2005/8/layout/radial2"/>
    <dgm:cxn modelId="{756479EE-0C97-430F-B477-79470821AC9C}" srcId="{17A7CCD2-8046-449B-9973-229CE60CF30F}" destId="{8FD219E7-820E-4EF9-8444-DC3DDFC9AFA9}" srcOrd="0" destOrd="0" parTransId="{0E886CE8-C26B-4424-A385-F09BC07D56AD}" sibTransId="{2700CEA6-9096-4F71-B8A6-18DAD03F47A0}"/>
    <dgm:cxn modelId="{08A08838-6486-4B85-8E42-250C83BBC988}" type="presOf" srcId="{8E359B87-6DEB-4CA8-B104-E4D5B9B35F07}" destId="{BAD9640C-F562-4659-B667-C6CB22DAEEED}" srcOrd="0" destOrd="0" presId="urn:microsoft.com/office/officeart/2005/8/layout/radial2"/>
    <dgm:cxn modelId="{F360695F-7636-4032-A45F-7F7891CC8D83}" srcId="{8E359B87-6DEB-4CA8-B104-E4D5B9B35F07}" destId="{9E15743E-6B58-435F-9D58-677B28BBA043}" srcOrd="0" destOrd="0" parTransId="{69033961-1D13-4F5F-A653-170737BFBBB5}" sibTransId="{9506AD1A-A8A7-4856-84A4-A1C8F531B3E7}"/>
    <dgm:cxn modelId="{4166FA34-B550-4AA3-AA51-906ED05517AC}" type="presOf" srcId="{17A7CCD2-8046-449B-9973-229CE60CF30F}" destId="{D8386171-0FFB-448B-A0C7-C37B0DC8E5FE}" srcOrd="0" destOrd="0" presId="urn:microsoft.com/office/officeart/2005/8/layout/radial2"/>
    <dgm:cxn modelId="{16EBFDB0-3694-46CD-A496-9194B30F200D}" type="presOf" srcId="{9E15743E-6B58-435F-9D58-677B28BBA043}" destId="{E675C35B-8F6E-4DE6-BB21-44A45091E08B}" srcOrd="0" destOrd="0" presId="urn:microsoft.com/office/officeart/2005/8/layout/radial2"/>
    <dgm:cxn modelId="{5FED5719-26B8-47FA-B9DC-85132E08FBD2}" srcId="{0C6B826D-64E6-4D8D-982C-8DC87D8A82B4}" destId="{C58CA7D7-DC4C-4ECD-9EDD-C2D575EE1B12}" srcOrd="0" destOrd="0" parTransId="{F19A0999-4339-4B09-AC35-F9DF7D36EDE0}" sibTransId="{2E644437-490A-4035-AF2F-2BA241C0D5E0}"/>
    <dgm:cxn modelId="{36ECA10C-913C-461A-ADD9-3571949F53AF}" type="presOf" srcId="{F668843B-63AA-4CE8-97CF-2CAA0F6C7A44}" destId="{98934D58-CB78-4482-92A6-07E72044127A}" srcOrd="0" destOrd="0" presId="urn:microsoft.com/office/officeart/2005/8/layout/radial2"/>
    <dgm:cxn modelId="{30DF5CF6-73E6-4FE7-9F03-FBB5AC6959D3}" type="presOf" srcId="{0A0CECD2-469F-4EF6-822A-88E4412466F5}" destId="{9D1CEA82-44BC-40D3-82C0-1277E9E585C9}" srcOrd="0" destOrd="0" presId="urn:microsoft.com/office/officeart/2005/8/layout/radial2"/>
    <dgm:cxn modelId="{C2BEE14E-0E67-45A7-AB20-985357D07203}" srcId="{17A7CCD2-8046-449B-9973-229CE60CF30F}" destId="{67AA72CD-DB72-47CE-9955-301C4DA19DAF}" srcOrd="3" destOrd="0" parTransId="{EFDC563D-EC7C-48C7-A09D-8D981EDC40F9}" sibTransId="{FF7A5310-B210-41A0-836F-B7878E0D6027}"/>
    <dgm:cxn modelId="{9E4E4EA5-6A13-475A-8E16-84F1D621428C}" type="presOf" srcId="{160EAD54-C43A-482E-ABBA-3D016FE4CF80}" destId="{068F7E5E-6594-4001-B6C0-F3538FA8218E}" srcOrd="0" destOrd="0" presId="urn:microsoft.com/office/officeart/2005/8/layout/radial2"/>
    <dgm:cxn modelId="{9A5D1652-6301-463C-A722-DB91FDF242FF}" type="presParOf" srcId="{D8386171-0FFB-448B-A0C7-C37B0DC8E5FE}" destId="{7CAF522D-D576-48A7-8D17-A2D77D84F451}" srcOrd="0" destOrd="0" presId="urn:microsoft.com/office/officeart/2005/8/layout/radial2"/>
    <dgm:cxn modelId="{4092759D-0034-4D48-9E5C-8E9D25A5E119}" type="presParOf" srcId="{7CAF522D-D576-48A7-8D17-A2D77D84F451}" destId="{204F725A-9C73-482F-A353-6C2784E7B7E8}" srcOrd="0" destOrd="0" presId="urn:microsoft.com/office/officeart/2005/8/layout/radial2"/>
    <dgm:cxn modelId="{4AAE7C30-D152-4109-B248-76D655EF91CC}" type="presParOf" srcId="{204F725A-9C73-482F-A353-6C2784E7B7E8}" destId="{1F6E99C7-B75B-4194-9784-0275CCDB94F9}" srcOrd="0" destOrd="0" presId="urn:microsoft.com/office/officeart/2005/8/layout/radial2"/>
    <dgm:cxn modelId="{367A5B91-F27C-4B75-AEDB-883AA71F3311}" type="presParOf" srcId="{204F725A-9C73-482F-A353-6C2784E7B7E8}" destId="{5AC3A5E6-89ED-4EB5-A9D4-5E57C2FCC8B0}" srcOrd="1" destOrd="0" presId="urn:microsoft.com/office/officeart/2005/8/layout/radial2"/>
    <dgm:cxn modelId="{14A67FD1-BC79-4C1A-AB72-51EC51AE9171}" type="presParOf" srcId="{7CAF522D-D576-48A7-8D17-A2D77D84F451}" destId="{330AE269-EDE1-4584-B7C0-D3BD502A4BFA}" srcOrd="1" destOrd="0" presId="urn:microsoft.com/office/officeart/2005/8/layout/radial2"/>
    <dgm:cxn modelId="{EA61EEE5-1932-466F-88CA-4E108427125B}" type="presParOf" srcId="{7CAF522D-D576-48A7-8D17-A2D77D84F451}" destId="{6FBDB240-4D5D-4AC0-AB64-54E608A1D983}" srcOrd="2" destOrd="0" presId="urn:microsoft.com/office/officeart/2005/8/layout/radial2"/>
    <dgm:cxn modelId="{45C93926-0053-4380-9C97-975EA7504580}" type="presParOf" srcId="{6FBDB240-4D5D-4AC0-AB64-54E608A1D983}" destId="{4769BBF5-A829-4A3E-AC15-6BBAC74FC476}" srcOrd="0" destOrd="0" presId="urn:microsoft.com/office/officeart/2005/8/layout/radial2"/>
    <dgm:cxn modelId="{11DE302F-31B2-49F5-B8F4-F67DE466F9D7}" type="presParOf" srcId="{6FBDB240-4D5D-4AC0-AB64-54E608A1D983}" destId="{98934D58-CB78-4482-92A6-07E72044127A}" srcOrd="1" destOrd="0" presId="urn:microsoft.com/office/officeart/2005/8/layout/radial2"/>
    <dgm:cxn modelId="{E5DC16A1-8C4A-4CDD-8824-C4A680564406}" type="presParOf" srcId="{7CAF522D-D576-48A7-8D17-A2D77D84F451}" destId="{04A0211B-A275-41B8-9CD3-F589A40F7F60}" srcOrd="3" destOrd="0" presId="urn:microsoft.com/office/officeart/2005/8/layout/radial2"/>
    <dgm:cxn modelId="{762B2F57-6876-4039-ABF4-C39722D4B340}" type="presParOf" srcId="{7CAF522D-D576-48A7-8D17-A2D77D84F451}" destId="{DA685C59-FA47-4CB2-B898-2DB8DC431901}" srcOrd="4" destOrd="0" presId="urn:microsoft.com/office/officeart/2005/8/layout/radial2"/>
    <dgm:cxn modelId="{F397784A-70DA-461B-B32C-63EE88E47FFF}" type="presParOf" srcId="{DA685C59-FA47-4CB2-B898-2DB8DC431901}" destId="{6CED4BB5-7B59-4BAC-85CC-BA2E5C4DC08F}" srcOrd="0" destOrd="0" presId="urn:microsoft.com/office/officeart/2005/8/layout/radial2"/>
    <dgm:cxn modelId="{499FBEAB-85F0-4D1C-9A18-35B07818DE02}" type="presParOf" srcId="{DA685C59-FA47-4CB2-B898-2DB8DC431901}" destId="{5812B504-339F-4860-BDA6-E7DED531097C}" srcOrd="1" destOrd="0" presId="urn:microsoft.com/office/officeart/2005/8/layout/radial2"/>
    <dgm:cxn modelId="{8E98D571-72DB-4FEB-AEBF-30DF1E26EF1B}" type="presParOf" srcId="{7CAF522D-D576-48A7-8D17-A2D77D84F451}" destId="{068F7E5E-6594-4001-B6C0-F3538FA8218E}" srcOrd="5" destOrd="0" presId="urn:microsoft.com/office/officeart/2005/8/layout/radial2"/>
    <dgm:cxn modelId="{D0B4C263-E7A4-4BB5-9721-5FF34D7BEA32}" type="presParOf" srcId="{7CAF522D-D576-48A7-8D17-A2D77D84F451}" destId="{286B46E4-21FE-4DDB-B8BA-927D674FB427}" srcOrd="6" destOrd="0" presId="urn:microsoft.com/office/officeart/2005/8/layout/radial2"/>
    <dgm:cxn modelId="{ACAAF9BE-345D-4F7A-978B-3939C8BAFD92}" type="presParOf" srcId="{286B46E4-21FE-4DDB-B8BA-927D674FB427}" destId="{BAD9640C-F562-4659-B667-C6CB22DAEEED}" srcOrd="0" destOrd="0" presId="urn:microsoft.com/office/officeart/2005/8/layout/radial2"/>
    <dgm:cxn modelId="{5CDFB565-E53F-4C3F-B362-C85328643CA2}" type="presParOf" srcId="{286B46E4-21FE-4DDB-B8BA-927D674FB427}" destId="{E675C35B-8F6E-4DE6-BB21-44A45091E08B}" srcOrd="1" destOrd="0" presId="urn:microsoft.com/office/officeart/2005/8/layout/radial2"/>
    <dgm:cxn modelId="{9C87DE14-60CE-4CAB-B8FE-B4E7E9F5E2F1}" type="presParOf" srcId="{7CAF522D-D576-48A7-8D17-A2D77D84F451}" destId="{9C3B1540-CE3E-4E39-A4B4-07D5AACED6E8}" srcOrd="7" destOrd="0" presId="urn:microsoft.com/office/officeart/2005/8/layout/radial2"/>
    <dgm:cxn modelId="{D46F53F4-002A-4A30-9D37-2615459B3FD8}" type="presParOf" srcId="{7CAF522D-D576-48A7-8D17-A2D77D84F451}" destId="{4C0C384F-5AF5-4C14-99C9-0D92798981E3}" srcOrd="8" destOrd="0" presId="urn:microsoft.com/office/officeart/2005/8/layout/radial2"/>
    <dgm:cxn modelId="{448928D7-BC6B-4295-9B1F-35BEBE8600DC}" type="presParOf" srcId="{4C0C384F-5AF5-4C14-99C9-0D92798981E3}" destId="{2F097403-EF8C-43F5-92B2-3EE209AE0D59}" srcOrd="0" destOrd="0" presId="urn:microsoft.com/office/officeart/2005/8/layout/radial2"/>
    <dgm:cxn modelId="{697C358B-6BB8-44AA-BCF2-02F23B05150C}" type="presParOf" srcId="{4C0C384F-5AF5-4C14-99C9-0D92798981E3}" destId="{9D1CEA82-44BC-40D3-82C0-1277E9E585C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3B1540-CE3E-4E39-A4B4-07D5AACED6E8}">
      <dsp:nvSpPr>
        <dsp:cNvPr id="0" name=""/>
        <dsp:cNvSpPr/>
      </dsp:nvSpPr>
      <dsp:spPr>
        <a:xfrm rot="3683161">
          <a:off x="1925630" y="3012644"/>
          <a:ext cx="793695" cy="44428"/>
        </a:xfrm>
        <a:custGeom>
          <a:avLst/>
          <a:gdLst/>
          <a:ahLst/>
          <a:cxnLst/>
          <a:rect l="0" t="0" r="0" b="0"/>
          <a:pathLst>
            <a:path>
              <a:moveTo>
                <a:pt x="0" y="22214"/>
              </a:moveTo>
              <a:lnTo>
                <a:pt x="793695" y="2221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8F7E5E-6594-4001-B6C0-F3538FA8218E}">
      <dsp:nvSpPr>
        <dsp:cNvPr id="0" name=""/>
        <dsp:cNvSpPr/>
      </dsp:nvSpPr>
      <dsp:spPr>
        <a:xfrm rot="1312639">
          <a:off x="2362285" y="2440320"/>
          <a:ext cx="566957" cy="44428"/>
        </a:xfrm>
        <a:custGeom>
          <a:avLst/>
          <a:gdLst/>
          <a:ahLst/>
          <a:cxnLst/>
          <a:rect l="0" t="0" r="0" b="0"/>
          <a:pathLst>
            <a:path>
              <a:moveTo>
                <a:pt x="0" y="22214"/>
              </a:moveTo>
              <a:lnTo>
                <a:pt x="566957" y="2221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A0211B-A275-41B8-9CD3-F589A40F7F60}">
      <dsp:nvSpPr>
        <dsp:cNvPr id="0" name=""/>
        <dsp:cNvSpPr/>
      </dsp:nvSpPr>
      <dsp:spPr>
        <a:xfrm rot="20287361">
          <a:off x="2362285" y="1786804"/>
          <a:ext cx="566957" cy="44428"/>
        </a:xfrm>
        <a:custGeom>
          <a:avLst/>
          <a:gdLst/>
          <a:ahLst/>
          <a:cxnLst/>
          <a:rect l="0" t="0" r="0" b="0"/>
          <a:pathLst>
            <a:path>
              <a:moveTo>
                <a:pt x="0" y="22214"/>
              </a:moveTo>
              <a:lnTo>
                <a:pt x="566957" y="2221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0AE269-EDE1-4584-B7C0-D3BD502A4BFA}">
      <dsp:nvSpPr>
        <dsp:cNvPr id="0" name=""/>
        <dsp:cNvSpPr/>
      </dsp:nvSpPr>
      <dsp:spPr>
        <a:xfrm rot="17916839">
          <a:off x="1925630" y="1214480"/>
          <a:ext cx="793695" cy="44428"/>
        </a:xfrm>
        <a:custGeom>
          <a:avLst/>
          <a:gdLst/>
          <a:ahLst/>
          <a:cxnLst/>
          <a:rect l="0" t="0" r="0" b="0"/>
          <a:pathLst>
            <a:path>
              <a:moveTo>
                <a:pt x="0" y="22214"/>
              </a:moveTo>
              <a:lnTo>
                <a:pt x="793695" y="2221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C3A5E6-89ED-4EB5-A9D4-5E57C2FCC8B0}">
      <dsp:nvSpPr>
        <dsp:cNvPr id="0" name=""/>
        <dsp:cNvSpPr/>
      </dsp:nvSpPr>
      <dsp:spPr>
        <a:xfrm>
          <a:off x="1045279" y="1349058"/>
          <a:ext cx="1573436" cy="1573436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69BBF5-A829-4A3E-AC15-6BBAC74FC476}">
      <dsp:nvSpPr>
        <dsp:cNvPr id="0" name=""/>
        <dsp:cNvSpPr/>
      </dsp:nvSpPr>
      <dsp:spPr>
        <a:xfrm>
          <a:off x="2266557" y="1905"/>
          <a:ext cx="944061" cy="944061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巡</a:t>
          </a:r>
          <a:endParaRPr lang="zh-TW" sz="4100" kern="1200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sp:txBody>
      <dsp:txXfrm>
        <a:off x="2404812" y="140160"/>
        <a:ext cx="667551" cy="667551"/>
      </dsp:txXfrm>
    </dsp:sp>
    <dsp:sp modelId="{98934D58-CB78-4482-92A6-07E72044127A}">
      <dsp:nvSpPr>
        <dsp:cNvPr id="0" name=""/>
        <dsp:cNvSpPr/>
      </dsp:nvSpPr>
      <dsp:spPr>
        <a:xfrm>
          <a:off x="3305025" y="1905"/>
          <a:ext cx="1416092" cy="9440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巡檢容器</a:t>
          </a:r>
          <a:endParaRPr lang="zh-TW" sz="3100" kern="1200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sp:txBody>
      <dsp:txXfrm>
        <a:off x="3305025" y="1905"/>
        <a:ext cx="1416092" cy="944061"/>
      </dsp:txXfrm>
    </dsp:sp>
    <dsp:sp modelId="{6CED4BB5-7B59-4BAC-85CC-BA2E5C4DC08F}">
      <dsp:nvSpPr>
        <dsp:cNvPr id="0" name=""/>
        <dsp:cNvSpPr/>
      </dsp:nvSpPr>
      <dsp:spPr>
        <a:xfrm>
          <a:off x="2874833" y="1055470"/>
          <a:ext cx="944061" cy="944061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倒</a:t>
          </a:r>
          <a:endParaRPr lang="zh-TW" sz="4100" kern="1200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sp:txBody>
      <dsp:txXfrm>
        <a:off x="3013088" y="1193725"/>
        <a:ext cx="667551" cy="667551"/>
      </dsp:txXfrm>
    </dsp:sp>
    <dsp:sp modelId="{5812B504-339F-4860-BDA6-E7DED531097C}">
      <dsp:nvSpPr>
        <dsp:cNvPr id="0" name=""/>
        <dsp:cNvSpPr/>
      </dsp:nvSpPr>
      <dsp:spPr>
        <a:xfrm>
          <a:off x="3913301" y="1055470"/>
          <a:ext cx="1416092" cy="9440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倒掉積水</a:t>
          </a:r>
          <a:endParaRPr lang="zh-TW" sz="3100" kern="1200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sp:txBody>
      <dsp:txXfrm>
        <a:off x="3913301" y="1055470"/>
        <a:ext cx="1416092" cy="944061"/>
      </dsp:txXfrm>
    </dsp:sp>
    <dsp:sp modelId="{BAD9640C-F562-4659-B667-C6CB22DAEEED}">
      <dsp:nvSpPr>
        <dsp:cNvPr id="0" name=""/>
        <dsp:cNvSpPr/>
      </dsp:nvSpPr>
      <dsp:spPr>
        <a:xfrm>
          <a:off x="2874833" y="2272022"/>
          <a:ext cx="944061" cy="944061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清</a:t>
          </a:r>
          <a:endParaRPr lang="zh-TW" sz="4100" kern="1200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sp:txBody>
      <dsp:txXfrm>
        <a:off x="3013088" y="2410277"/>
        <a:ext cx="667551" cy="667551"/>
      </dsp:txXfrm>
    </dsp:sp>
    <dsp:sp modelId="{E675C35B-8F6E-4DE6-BB21-44A45091E08B}">
      <dsp:nvSpPr>
        <dsp:cNvPr id="0" name=""/>
        <dsp:cNvSpPr/>
      </dsp:nvSpPr>
      <dsp:spPr>
        <a:xfrm>
          <a:off x="3913301" y="2272022"/>
          <a:ext cx="1416092" cy="9440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清潔容器</a:t>
          </a:r>
          <a:endParaRPr lang="zh-TW" sz="3100" kern="1200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sp:txBody>
      <dsp:txXfrm>
        <a:off x="3913301" y="2272022"/>
        <a:ext cx="1416092" cy="944061"/>
      </dsp:txXfrm>
    </dsp:sp>
    <dsp:sp modelId="{2F097403-EF8C-43F5-92B2-3EE209AE0D59}">
      <dsp:nvSpPr>
        <dsp:cNvPr id="0" name=""/>
        <dsp:cNvSpPr/>
      </dsp:nvSpPr>
      <dsp:spPr>
        <a:xfrm>
          <a:off x="2266557" y="3325586"/>
          <a:ext cx="944061" cy="944061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刷</a:t>
          </a:r>
          <a:endParaRPr lang="zh-TW" sz="4100" kern="1200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sp:txBody>
      <dsp:txXfrm>
        <a:off x="2404812" y="3463841"/>
        <a:ext cx="667551" cy="667551"/>
      </dsp:txXfrm>
    </dsp:sp>
    <dsp:sp modelId="{9D1CEA82-44BC-40D3-82C0-1277E9E585C9}">
      <dsp:nvSpPr>
        <dsp:cNvPr id="0" name=""/>
        <dsp:cNvSpPr/>
      </dsp:nvSpPr>
      <dsp:spPr>
        <a:xfrm>
          <a:off x="3305025" y="3325586"/>
          <a:ext cx="1416092" cy="9440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刷除蟲卵</a:t>
          </a:r>
          <a:endParaRPr lang="zh-TW" sz="3100" kern="1200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sp:txBody>
      <dsp:txXfrm>
        <a:off x="3305025" y="3325586"/>
        <a:ext cx="1416092" cy="9440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809667" y="2763532"/>
            <a:ext cx="3669510" cy="3794022"/>
          </a:xfrm>
          <a:prstGeom prst="noSmoking">
            <a:avLst>
              <a:gd name="adj" fmla="val 1196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502" b="97925" l="3541" r="9334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96333" flipH="1">
            <a:off x="7289074" y="198479"/>
            <a:ext cx="2050613" cy="156096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502" b="97925" l="3541" r="9334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71091" flipH="1">
            <a:off x="3766776" y="3880060"/>
            <a:ext cx="2050613" cy="156096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502" b="97925" l="3541" r="9334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969" y="-14758"/>
            <a:ext cx="1729400" cy="1316452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502" b="97925" l="3541" r="9334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9244" y="2751776"/>
            <a:ext cx="2050613" cy="1560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683702767"/>
              </p:ext>
            </p:extLst>
          </p:nvPr>
        </p:nvGraphicFramePr>
        <p:xfrm>
          <a:off x="0" y="1867989"/>
          <a:ext cx="6374674" cy="4271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向右箭號 4">
            <a:hlinkClick r:id="rId8"/>
          </p:cNvPr>
          <p:cNvSpPr/>
          <p:nvPr/>
        </p:nvSpPr>
        <p:spPr>
          <a:xfrm>
            <a:off x="5172891" y="3958046"/>
            <a:ext cx="3879669" cy="2899954"/>
          </a:xfrm>
          <a:prstGeom prst="rightArrow">
            <a:avLst/>
          </a:prstGeom>
          <a:solidFill>
            <a:srgbClr val="FF0000"/>
          </a:solidFill>
          <a:ln w="38100">
            <a:solidFill>
              <a:srgbClr val="00B05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3399FF"/>
                </a:solidFill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636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文鼎ＰＯＰ－２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2019-10-15T07:50:57Z</dcterms:modified>
</cp:coreProperties>
</file>