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A346A9-1C7A-4698-AFC1-3959BD710C2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D93021D5-EFE3-443C-B127-7CAFB16E8EAB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8EBF2584-B208-4392-AF1A-00886186B08C}" type="parTrans" cxnId="{60DE71C2-5D6E-4626-B045-751C7DC24587}">
      <dgm:prSet/>
      <dgm:spPr/>
      <dgm:t>
        <a:bodyPr/>
        <a:lstStyle/>
        <a:p>
          <a:endParaRPr lang="zh-TW" altLang="en-US"/>
        </a:p>
      </dgm:t>
    </dgm:pt>
    <dgm:pt modelId="{9EC3FA89-7318-4B3E-AC5E-B7A01913D861}" type="sibTrans" cxnId="{60DE71C2-5D6E-4626-B045-751C7DC24587}">
      <dgm:prSet/>
      <dgm:spPr/>
      <dgm:t>
        <a:bodyPr/>
        <a:lstStyle/>
        <a:p>
          <a:endParaRPr lang="zh-TW" altLang="en-US"/>
        </a:p>
      </dgm:t>
    </dgm:pt>
    <dgm:pt modelId="{1318FCA1-2DAD-488E-B6E9-0B1ADDD589EB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5ECCCB6-8FBA-444C-906F-0DFF4BD8C1FB}" type="parTrans" cxnId="{9D102F1C-A414-4598-8AFD-3A4AD9981C11}">
      <dgm:prSet/>
      <dgm:spPr/>
      <dgm:t>
        <a:bodyPr/>
        <a:lstStyle/>
        <a:p>
          <a:endParaRPr lang="zh-TW" altLang="en-US"/>
        </a:p>
      </dgm:t>
    </dgm:pt>
    <dgm:pt modelId="{121B91BB-538F-46C5-865B-7C716E36A58B}" type="sibTrans" cxnId="{9D102F1C-A414-4598-8AFD-3A4AD9981C11}">
      <dgm:prSet/>
      <dgm:spPr/>
      <dgm:t>
        <a:bodyPr/>
        <a:lstStyle/>
        <a:p>
          <a:endParaRPr lang="zh-TW" altLang="en-US"/>
        </a:p>
      </dgm:t>
    </dgm:pt>
    <dgm:pt modelId="{75B792B8-90CE-4023-BA07-C972220E9EBA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BA4BD506-0378-4AB9-909F-195AB1E472FA}" type="parTrans" cxnId="{D9E2F5B8-BA77-4FB2-80C2-50E4CC117512}">
      <dgm:prSet/>
      <dgm:spPr/>
      <dgm:t>
        <a:bodyPr/>
        <a:lstStyle/>
        <a:p>
          <a:endParaRPr lang="zh-TW" altLang="en-US"/>
        </a:p>
      </dgm:t>
    </dgm:pt>
    <dgm:pt modelId="{5E6470A5-24AD-4AE1-B921-36CD2BDE7DBA}" type="sibTrans" cxnId="{D9E2F5B8-BA77-4FB2-80C2-50E4CC117512}">
      <dgm:prSet/>
      <dgm:spPr/>
      <dgm:t>
        <a:bodyPr/>
        <a:lstStyle/>
        <a:p>
          <a:endParaRPr lang="zh-TW" altLang="en-US"/>
        </a:p>
      </dgm:t>
    </dgm:pt>
    <dgm:pt modelId="{1A54BC1B-FF57-42C1-92EF-510F7CF8AA8D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6EBBF377-777B-4920-A684-B2BC83E6F0F4}" type="parTrans" cxnId="{8F23E46C-C406-4EE7-B5FD-331CD7434565}">
      <dgm:prSet/>
      <dgm:spPr/>
      <dgm:t>
        <a:bodyPr/>
        <a:lstStyle/>
        <a:p>
          <a:endParaRPr lang="zh-TW" altLang="en-US"/>
        </a:p>
      </dgm:t>
    </dgm:pt>
    <dgm:pt modelId="{471EBD9E-56C4-412B-B02A-B83AAA31AFEC}" type="sibTrans" cxnId="{8F23E46C-C406-4EE7-B5FD-331CD7434565}">
      <dgm:prSet/>
      <dgm:spPr/>
      <dgm:t>
        <a:bodyPr/>
        <a:lstStyle/>
        <a:p>
          <a:endParaRPr lang="zh-TW" altLang="en-US"/>
        </a:p>
      </dgm:t>
    </dgm:pt>
    <dgm:pt modelId="{1AC257D3-2092-46AC-B88C-69616C4643EB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1F70BD6E-7BE1-4051-B1CC-B6B225EE846C}" type="parTrans" cxnId="{1738E4FB-6447-422B-B6D5-E3F12E839F70}">
      <dgm:prSet/>
      <dgm:spPr/>
      <dgm:t>
        <a:bodyPr/>
        <a:lstStyle/>
        <a:p>
          <a:endParaRPr lang="zh-TW" altLang="en-US"/>
        </a:p>
      </dgm:t>
    </dgm:pt>
    <dgm:pt modelId="{D2994364-6C33-46F7-9F09-D7D6FD3FAB51}" type="sibTrans" cxnId="{1738E4FB-6447-422B-B6D5-E3F12E839F70}">
      <dgm:prSet/>
      <dgm:spPr/>
      <dgm:t>
        <a:bodyPr/>
        <a:lstStyle/>
        <a:p>
          <a:endParaRPr lang="zh-TW" altLang="en-US"/>
        </a:p>
      </dgm:t>
    </dgm:pt>
    <dgm:pt modelId="{F89BD766-2477-4459-A7A5-734957EC4124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AAD3FA42-032E-4A27-A0F9-A784087B4737}" type="parTrans" cxnId="{7B2FCCB1-BA16-4FFB-958E-79AEA679352C}">
      <dgm:prSet/>
      <dgm:spPr/>
      <dgm:t>
        <a:bodyPr/>
        <a:lstStyle/>
        <a:p>
          <a:endParaRPr lang="zh-TW" altLang="en-US"/>
        </a:p>
      </dgm:t>
    </dgm:pt>
    <dgm:pt modelId="{03AC5505-6299-48E7-B6BC-5998A3E9CE36}" type="sibTrans" cxnId="{7B2FCCB1-BA16-4FFB-958E-79AEA679352C}">
      <dgm:prSet/>
      <dgm:spPr/>
      <dgm:t>
        <a:bodyPr/>
        <a:lstStyle/>
        <a:p>
          <a:endParaRPr lang="zh-TW" altLang="en-US"/>
        </a:p>
      </dgm:t>
    </dgm:pt>
    <dgm:pt modelId="{F57D1113-8FBF-4ACD-B90F-BA295390274D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93F50BEB-0A96-4B85-BE77-BF9C2385F0C3}" type="parTrans" cxnId="{18E48914-6782-40B8-A638-D8D088B78A32}">
      <dgm:prSet/>
      <dgm:spPr/>
      <dgm:t>
        <a:bodyPr/>
        <a:lstStyle/>
        <a:p>
          <a:endParaRPr lang="zh-TW" altLang="en-US"/>
        </a:p>
      </dgm:t>
    </dgm:pt>
    <dgm:pt modelId="{80E42962-8E04-4654-9E65-8A85B3C2690B}" type="sibTrans" cxnId="{18E48914-6782-40B8-A638-D8D088B78A32}">
      <dgm:prSet/>
      <dgm:spPr/>
      <dgm:t>
        <a:bodyPr/>
        <a:lstStyle/>
        <a:p>
          <a:endParaRPr lang="zh-TW" altLang="en-US"/>
        </a:p>
      </dgm:t>
    </dgm:pt>
    <dgm:pt modelId="{12338300-9F75-4FCC-AC5A-9E97080637DC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53E19E50-B92D-489B-9071-F11DEA753DB9}" type="parTrans" cxnId="{A6304D74-58FC-4042-A9D8-472B42CF7E21}">
      <dgm:prSet/>
      <dgm:spPr/>
      <dgm:t>
        <a:bodyPr/>
        <a:lstStyle/>
        <a:p>
          <a:endParaRPr lang="zh-TW" altLang="en-US"/>
        </a:p>
      </dgm:t>
    </dgm:pt>
    <dgm:pt modelId="{F53FCC29-85A8-4E1B-9AEB-6F726977D887}" type="sibTrans" cxnId="{A6304D74-58FC-4042-A9D8-472B42CF7E21}">
      <dgm:prSet/>
      <dgm:spPr/>
      <dgm:t>
        <a:bodyPr/>
        <a:lstStyle/>
        <a:p>
          <a:endParaRPr lang="zh-TW" altLang="en-US"/>
        </a:p>
      </dgm:t>
    </dgm:pt>
    <dgm:pt modelId="{D1A42807-CF70-4A93-A316-CC80073DCF12}" type="pres">
      <dgm:prSet presAssocID="{56A346A9-1C7A-4698-AFC1-3959BD710C2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D470E8-624B-48BF-9211-D87C0E817069}" type="pres">
      <dgm:prSet presAssocID="{56A346A9-1C7A-4698-AFC1-3959BD710C27}" presName="cycle" presStyleCnt="0"/>
      <dgm:spPr/>
    </dgm:pt>
    <dgm:pt modelId="{9C5BD2BC-5847-4D10-92F2-0E5EAD5A7E5A}" type="pres">
      <dgm:prSet presAssocID="{56A346A9-1C7A-4698-AFC1-3959BD710C27}" presName="centerShape" presStyleCnt="0"/>
      <dgm:spPr/>
    </dgm:pt>
    <dgm:pt modelId="{9B25ABB6-8F4C-484A-857A-8FB9F76A363E}" type="pres">
      <dgm:prSet presAssocID="{56A346A9-1C7A-4698-AFC1-3959BD710C27}" presName="connSite" presStyleLbl="node1" presStyleIdx="0" presStyleCnt="5"/>
      <dgm:spPr/>
    </dgm:pt>
    <dgm:pt modelId="{6C4AB003-971F-4A75-96DF-3CA6DFA62019}" type="pres">
      <dgm:prSet presAssocID="{56A346A9-1C7A-4698-AFC1-3959BD710C2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F9908F-BEF8-4C5F-A3FA-BB258D912E1A}" type="pres">
      <dgm:prSet presAssocID="{8EBF2584-B208-4392-AF1A-00886186B08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9501487-E43F-41D5-A494-73D4A7905E78}" type="pres">
      <dgm:prSet presAssocID="{D93021D5-EFE3-443C-B127-7CAFB16E8EAB}" presName="node" presStyleCnt="0"/>
      <dgm:spPr/>
    </dgm:pt>
    <dgm:pt modelId="{0931F070-407D-4B2F-A6D0-DD0E1C15A8C1}" type="pres">
      <dgm:prSet presAssocID="{D93021D5-EFE3-443C-B127-7CAFB16E8EA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793DC3-3EE5-4E0F-A530-C5CFAE025B75}" type="pres">
      <dgm:prSet presAssocID="{D93021D5-EFE3-443C-B127-7CAFB16E8EA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5ABA2B-64AB-46D9-A3FA-0F5AEB7DB067}" type="pres">
      <dgm:prSet presAssocID="{BA4BD506-0378-4AB9-909F-195AB1E472F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429C9C7-8E7B-4A1A-BDEA-DCF4F6F353A0}" type="pres">
      <dgm:prSet presAssocID="{75B792B8-90CE-4023-BA07-C972220E9EBA}" presName="node" presStyleCnt="0"/>
      <dgm:spPr/>
    </dgm:pt>
    <dgm:pt modelId="{95E0A9DC-4D8D-4FEB-B1F4-D7FBB4B3A2B1}" type="pres">
      <dgm:prSet presAssocID="{75B792B8-90CE-4023-BA07-C972220E9EB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C23433-3831-44F5-A88A-2BF6DFEB8106}" type="pres">
      <dgm:prSet presAssocID="{75B792B8-90CE-4023-BA07-C972220E9EB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941685-EE32-4EF6-840F-5332D98D40EB}" type="pres">
      <dgm:prSet presAssocID="{1F70BD6E-7BE1-4051-B1CC-B6B225EE846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C3FD73D-4B4B-4D05-974D-6BC7D2A9F50B}" type="pres">
      <dgm:prSet presAssocID="{1AC257D3-2092-46AC-B88C-69616C4643EB}" presName="node" presStyleCnt="0"/>
      <dgm:spPr/>
    </dgm:pt>
    <dgm:pt modelId="{40692D37-1E94-467B-BE78-65C3C4DBB7C9}" type="pres">
      <dgm:prSet presAssocID="{1AC257D3-2092-46AC-B88C-69616C4643E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85B052-D206-4F83-8FC7-013581DE19ED}" type="pres">
      <dgm:prSet presAssocID="{1AC257D3-2092-46AC-B88C-69616C4643E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B0B625-24B7-4E85-8990-4C92262BCA8E}" type="pres">
      <dgm:prSet presAssocID="{93F50BEB-0A96-4B85-BE77-BF9C2385F0C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6502A3E-083D-4D6D-808A-F63B8ADDEC0A}" type="pres">
      <dgm:prSet presAssocID="{F57D1113-8FBF-4ACD-B90F-BA295390274D}" presName="node" presStyleCnt="0"/>
      <dgm:spPr/>
    </dgm:pt>
    <dgm:pt modelId="{AD6BA071-E095-4F64-8910-1C60B414A0AD}" type="pres">
      <dgm:prSet presAssocID="{F57D1113-8FBF-4ACD-B90F-BA295390274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D5D50B-7B48-420C-85D3-B4536F43D6F9}" type="pres">
      <dgm:prSet presAssocID="{F57D1113-8FBF-4ACD-B90F-BA295390274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DE71C2-5D6E-4626-B045-751C7DC24587}" srcId="{56A346A9-1C7A-4698-AFC1-3959BD710C27}" destId="{D93021D5-EFE3-443C-B127-7CAFB16E8EAB}" srcOrd="0" destOrd="0" parTransId="{8EBF2584-B208-4392-AF1A-00886186B08C}" sibTransId="{9EC3FA89-7318-4B3E-AC5E-B7A01913D861}"/>
    <dgm:cxn modelId="{D2F09B01-2105-4A1B-9D4B-5F99BBD4B34B}" type="presOf" srcId="{56A346A9-1C7A-4698-AFC1-3959BD710C27}" destId="{D1A42807-CF70-4A93-A316-CC80073DCF12}" srcOrd="0" destOrd="0" presId="urn:microsoft.com/office/officeart/2005/8/layout/radial2"/>
    <dgm:cxn modelId="{7B2FCCB1-BA16-4FFB-958E-79AEA679352C}" srcId="{1AC257D3-2092-46AC-B88C-69616C4643EB}" destId="{F89BD766-2477-4459-A7A5-734957EC4124}" srcOrd="0" destOrd="0" parTransId="{AAD3FA42-032E-4A27-A0F9-A784087B4737}" sibTransId="{03AC5505-6299-48E7-B6BC-5998A3E9CE36}"/>
    <dgm:cxn modelId="{1738E4FB-6447-422B-B6D5-E3F12E839F70}" srcId="{56A346A9-1C7A-4698-AFC1-3959BD710C27}" destId="{1AC257D3-2092-46AC-B88C-69616C4643EB}" srcOrd="2" destOrd="0" parTransId="{1F70BD6E-7BE1-4051-B1CC-B6B225EE846C}" sibTransId="{D2994364-6C33-46F7-9F09-D7D6FD3FAB51}"/>
    <dgm:cxn modelId="{19652155-B284-44AA-8959-5735A68AE97D}" type="presOf" srcId="{1318FCA1-2DAD-488E-B6E9-0B1ADDD589EB}" destId="{B9793DC3-3EE5-4E0F-A530-C5CFAE025B75}" srcOrd="0" destOrd="0" presId="urn:microsoft.com/office/officeart/2005/8/layout/radial2"/>
    <dgm:cxn modelId="{B29885BF-D5F7-4B1F-868B-CC785A43FE69}" type="presOf" srcId="{1A54BC1B-FF57-42C1-92EF-510F7CF8AA8D}" destId="{BBC23433-3831-44F5-A88A-2BF6DFEB8106}" srcOrd="0" destOrd="0" presId="urn:microsoft.com/office/officeart/2005/8/layout/radial2"/>
    <dgm:cxn modelId="{768D84B9-9A94-458F-B60B-64750D120D0D}" type="presOf" srcId="{75B792B8-90CE-4023-BA07-C972220E9EBA}" destId="{95E0A9DC-4D8D-4FEB-B1F4-D7FBB4B3A2B1}" srcOrd="0" destOrd="0" presId="urn:microsoft.com/office/officeart/2005/8/layout/radial2"/>
    <dgm:cxn modelId="{795799A6-6A1C-4934-A778-AB3B5B3A55CA}" type="presOf" srcId="{1AC257D3-2092-46AC-B88C-69616C4643EB}" destId="{40692D37-1E94-467B-BE78-65C3C4DBB7C9}" srcOrd="0" destOrd="0" presId="urn:microsoft.com/office/officeart/2005/8/layout/radial2"/>
    <dgm:cxn modelId="{7933A3CE-F91B-42C0-94AA-114DA2026E06}" type="presOf" srcId="{8EBF2584-B208-4392-AF1A-00886186B08C}" destId="{ACF9908F-BEF8-4C5F-A3FA-BB258D912E1A}" srcOrd="0" destOrd="0" presId="urn:microsoft.com/office/officeart/2005/8/layout/radial2"/>
    <dgm:cxn modelId="{6C191D9A-5E38-4D4C-B4A1-FA948D40FD55}" type="presOf" srcId="{93F50BEB-0A96-4B85-BE77-BF9C2385F0C3}" destId="{B8B0B625-24B7-4E85-8990-4C92262BCA8E}" srcOrd="0" destOrd="0" presId="urn:microsoft.com/office/officeart/2005/8/layout/radial2"/>
    <dgm:cxn modelId="{214C372F-358B-40C2-8B31-F24CCCE658B9}" type="presOf" srcId="{BA4BD506-0378-4AB9-909F-195AB1E472FA}" destId="{FB5ABA2B-64AB-46D9-A3FA-0F5AEB7DB067}" srcOrd="0" destOrd="0" presId="urn:microsoft.com/office/officeart/2005/8/layout/radial2"/>
    <dgm:cxn modelId="{B007D699-9C0D-4734-A534-D6D7E2D078FF}" type="presOf" srcId="{12338300-9F75-4FCC-AC5A-9E97080637DC}" destId="{9AD5D50B-7B48-420C-85D3-B4536F43D6F9}" srcOrd="0" destOrd="0" presId="urn:microsoft.com/office/officeart/2005/8/layout/radial2"/>
    <dgm:cxn modelId="{D9E2F5B8-BA77-4FB2-80C2-50E4CC117512}" srcId="{56A346A9-1C7A-4698-AFC1-3959BD710C27}" destId="{75B792B8-90CE-4023-BA07-C972220E9EBA}" srcOrd="1" destOrd="0" parTransId="{BA4BD506-0378-4AB9-909F-195AB1E472FA}" sibTransId="{5E6470A5-24AD-4AE1-B921-36CD2BDE7DBA}"/>
    <dgm:cxn modelId="{8F23E46C-C406-4EE7-B5FD-331CD7434565}" srcId="{75B792B8-90CE-4023-BA07-C972220E9EBA}" destId="{1A54BC1B-FF57-42C1-92EF-510F7CF8AA8D}" srcOrd="0" destOrd="0" parTransId="{6EBBF377-777B-4920-A684-B2BC83E6F0F4}" sibTransId="{471EBD9E-56C4-412B-B02A-B83AAA31AFEC}"/>
    <dgm:cxn modelId="{369B0060-158C-4893-970C-B349A3B0A090}" type="presOf" srcId="{1F70BD6E-7BE1-4051-B1CC-B6B225EE846C}" destId="{BC941685-EE32-4EF6-840F-5332D98D40EB}" srcOrd="0" destOrd="0" presId="urn:microsoft.com/office/officeart/2005/8/layout/radial2"/>
    <dgm:cxn modelId="{A6304D74-58FC-4042-A9D8-472B42CF7E21}" srcId="{F57D1113-8FBF-4ACD-B90F-BA295390274D}" destId="{12338300-9F75-4FCC-AC5A-9E97080637DC}" srcOrd="0" destOrd="0" parTransId="{53E19E50-B92D-489B-9071-F11DEA753DB9}" sibTransId="{F53FCC29-85A8-4E1B-9AEB-6F726977D887}"/>
    <dgm:cxn modelId="{9D102F1C-A414-4598-8AFD-3A4AD9981C11}" srcId="{D93021D5-EFE3-443C-B127-7CAFB16E8EAB}" destId="{1318FCA1-2DAD-488E-B6E9-0B1ADDD589EB}" srcOrd="0" destOrd="0" parTransId="{F5ECCCB6-8FBA-444C-906F-0DFF4BD8C1FB}" sibTransId="{121B91BB-538F-46C5-865B-7C716E36A58B}"/>
    <dgm:cxn modelId="{18E48914-6782-40B8-A638-D8D088B78A32}" srcId="{56A346A9-1C7A-4698-AFC1-3959BD710C27}" destId="{F57D1113-8FBF-4ACD-B90F-BA295390274D}" srcOrd="3" destOrd="0" parTransId="{93F50BEB-0A96-4B85-BE77-BF9C2385F0C3}" sibTransId="{80E42962-8E04-4654-9E65-8A85B3C2690B}"/>
    <dgm:cxn modelId="{7D5BE40B-38E6-48C1-A592-E2EEE5153AEC}" type="presOf" srcId="{F57D1113-8FBF-4ACD-B90F-BA295390274D}" destId="{AD6BA071-E095-4F64-8910-1C60B414A0AD}" srcOrd="0" destOrd="0" presId="urn:microsoft.com/office/officeart/2005/8/layout/radial2"/>
    <dgm:cxn modelId="{F9DF861E-ED74-45A6-A97B-19008DC5DF5B}" type="presOf" srcId="{D93021D5-EFE3-443C-B127-7CAFB16E8EAB}" destId="{0931F070-407D-4B2F-A6D0-DD0E1C15A8C1}" srcOrd="0" destOrd="0" presId="urn:microsoft.com/office/officeart/2005/8/layout/radial2"/>
    <dgm:cxn modelId="{BBDF0CEF-9264-4325-8A94-55AF5B0E51C2}" type="presOf" srcId="{F89BD766-2477-4459-A7A5-734957EC4124}" destId="{8C85B052-D206-4F83-8FC7-013581DE19ED}" srcOrd="0" destOrd="0" presId="urn:microsoft.com/office/officeart/2005/8/layout/radial2"/>
    <dgm:cxn modelId="{01D11ECB-DC12-41BC-9C65-8EF6052BEAE9}" type="presParOf" srcId="{D1A42807-CF70-4A93-A316-CC80073DCF12}" destId="{93D470E8-624B-48BF-9211-D87C0E817069}" srcOrd="0" destOrd="0" presId="urn:microsoft.com/office/officeart/2005/8/layout/radial2"/>
    <dgm:cxn modelId="{C3668CB0-9FBE-41F2-A610-89F84863A6AA}" type="presParOf" srcId="{93D470E8-624B-48BF-9211-D87C0E817069}" destId="{9C5BD2BC-5847-4D10-92F2-0E5EAD5A7E5A}" srcOrd="0" destOrd="0" presId="urn:microsoft.com/office/officeart/2005/8/layout/radial2"/>
    <dgm:cxn modelId="{AD4723C7-F280-44AE-9769-E32F92998DC4}" type="presParOf" srcId="{9C5BD2BC-5847-4D10-92F2-0E5EAD5A7E5A}" destId="{9B25ABB6-8F4C-484A-857A-8FB9F76A363E}" srcOrd="0" destOrd="0" presId="urn:microsoft.com/office/officeart/2005/8/layout/radial2"/>
    <dgm:cxn modelId="{37F02EC3-D3A5-4E89-888F-56B9395DEB92}" type="presParOf" srcId="{9C5BD2BC-5847-4D10-92F2-0E5EAD5A7E5A}" destId="{6C4AB003-971F-4A75-96DF-3CA6DFA62019}" srcOrd="1" destOrd="0" presId="urn:microsoft.com/office/officeart/2005/8/layout/radial2"/>
    <dgm:cxn modelId="{251654AD-6248-4E3E-8578-F78F29651600}" type="presParOf" srcId="{93D470E8-624B-48BF-9211-D87C0E817069}" destId="{ACF9908F-BEF8-4C5F-A3FA-BB258D912E1A}" srcOrd="1" destOrd="0" presId="urn:microsoft.com/office/officeart/2005/8/layout/radial2"/>
    <dgm:cxn modelId="{D4FBF3BE-CF3B-4C5D-8F53-7AE9FA2388EE}" type="presParOf" srcId="{93D470E8-624B-48BF-9211-D87C0E817069}" destId="{89501487-E43F-41D5-A494-73D4A7905E78}" srcOrd="2" destOrd="0" presId="urn:microsoft.com/office/officeart/2005/8/layout/radial2"/>
    <dgm:cxn modelId="{FFE73364-1708-4645-A928-023BCD8C109E}" type="presParOf" srcId="{89501487-E43F-41D5-A494-73D4A7905E78}" destId="{0931F070-407D-4B2F-A6D0-DD0E1C15A8C1}" srcOrd="0" destOrd="0" presId="urn:microsoft.com/office/officeart/2005/8/layout/radial2"/>
    <dgm:cxn modelId="{DB15D87F-F7E6-437C-B363-61173AFFC2CD}" type="presParOf" srcId="{89501487-E43F-41D5-A494-73D4A7905E78}" destId="{B9793DC3-3EE5-4E0F-A530-C5CFAE025B75}" srcOrd="1" destOrd="0" presId="urn:microsoft.com/office/officeart/2005/8/layout/radial2"/>
    <dgm:cxn modelId="{AC1F7C74-6C1F-4570-A31C-02994861D322}" type="presParOf" srcId="{93D470E8-624B-48BF-9211-D87C0E817069}" destId="{FB5ABA2B-64AB-46D9-A3FA-0F5AEB7DB067}" srcOrd="3" destOrd="0" presId="urn:microsoft.com/office/officeart/2005/8/layout/radial2"/>
    <dgm:cxn modelId="{772433E6-C8F3-4540-9404-FE72765A9ABE}" type="presParOf" srcId="{93D470E8-624B-48BF-9211-D87C0E817069}" destId="{D429C9C7-8E7B-4A1A-BDEA-DCF4F6F353A0}" srcOrd="4" destOrd="0" presId="urn:microsoft.com/office/officeart/2005/8/layout/radial2"/>
    <dgm:cxn modelId="{97BE2547-4E9D-44FD-8441-CD18BCA723A4}" type="presParOf" srcId="{D429C9C7-8E7B-4A1A-BDEA-DCF4F6F353A0}" destId="{95E0A9DC-4D8D-4FEB-B1F4-D7FBB4B3A2B1}" srcOrd="0" destOrd="0" presId="urn:microsoft.com/office/officeart/2005/8/layout/radial2"/>
    <dgm:cxn modelId="{22153A82-44DB-43AD-B54C-D0FCEE13346B}" type="presParOf" srcId="{D429C9C7-8E7B-4A1A-BDEA-DCF4F6F353A0}" destId="{BBC23433-3831-44F5-A88A-2BF6DFEB8106}" srcOrd="1" destOrd="0" presId="urn:microsoft.com/office/officeart/2005/8/layout/radial2"/>
    <dgm:cxn modelId="{9C147195-6E03-4B75-A2B1-681D4027D6AC}" type="presParOf" srcId="{93D470E8-624B-48BF-9211-D87C0E817069}" destId="{BC941685-EE32-4EF6-840F-5332D98D40EB}" srcOrd="5" destOrd="0" presId="urn:microsoft.com/office/officeart/2005/8/layout/radial2"/>
    <dgm:cxn modelId="{0834E574-6345-4BD3-9954-779FF0BE0A5D}" type="presParOf" srcId="{93D470E8-624B-48BF-9211-D87C0E817069}" destId="{1C3FD73D-4B4B-4D05-974D-6BC7D2A9F50B}" srcOrd="6" destOrd="0" presId="urn:microsoft.com/office/officeart/2005/8/layout/radial2"/>
    <dgm:cxn modelId="{68B3C8BE-9DF6-40A9-B49A-3082D9B6912F}" type="presParOf" srcId="{1C3FD73D-4B4B-4D05-974D-6BC7D2A9F50B}" destId="{40692D37-1E94-467B-BE78-65C3C4DBB7C9}" srcOrd="0" destOrd="0" presId="urn:microsoft.com/office/officeart/2005/8/layout/radial2"/>
    <dgm:cxn modelId="{651E2F4E-F509-4B6C-A3AD-9872F4847340}" type="presParOf" srcId="{1C3FD73D-4B4B-4D05-974D-6BC7D2A9F50B}" destId="{8C85B052-D206-4F83-8FC7-013581DE19ED}" srcOrd="1" destOrd="0" presId="urn:microsoft.com/office/officeart/2005/8/layout/radial2"/>
    <dgm:cxn modelId="{021B5268-C4C8-4526-9882-163BC5731808}" type="presParOf" srcId="{93D470E8-624B-48BF-9211-D87C0E817069}" destId="{B8B0B625-24B7-4E85-8990-4C92262BCA8E}" srcOrd="7" destOrd="0" presId="urn:microsoft.com/office/officeart/2005/8/layout/radial2"/>
    <dgm:cxn modelId="{9CB40667-FB2D-455A-B1DE-4426D93C1443}" type="presParOf" srcId="{93D470E8-624B-48BF-9211-D87C0E817069}" destId="{96502A3E-083D-4D6D-808A-F63B8ADDEC0A}" srcOrd="8" destOrd="0" presId="urn:microsoft.com/office/officeart/2005/8/layout/radial2"/>
    <dgm:cxn modelId="{B3172971-203B-429E-A52D-AB9B079A379E}" type="presParOf" srcId="{96502A3E-083D-4D6D-808A-F63B8ADDEC0A}" destId="{AD6BA071-E095-4F64-8910-1C60B414A0AD}" srcOrd="0" destOrd="0" presId="urn:microsoft.com/office/officeart/2005/8/layout/radial2"/>
    <dgm:cxn modelId="{C0CCBFB1-35F6-4EB0-A8F0-4492471BDAB3}" type="presParOf" srcId="{96502A3E-083D-4D6D-808A-F63B8ADDEC0A}" destId="{9AD5D50B-7B48-420C-85D3-B4536F43D6F9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0B625-24B7-4E85-8990-4C92262BCA8E}">
      <dsp:nvSpPr>
        <dsp:cNvPr id="0" name=""/>
        <dsp:cNvSpPr/>
      </dsp:nvSpPr>
      <dsp:spPr>
        <a:xfrm rot="3682167">
          <a:off x="1806191" y="3003130"/>
          <a:ext cx="792905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92905" y="23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41685-EE32-4EF6-840F-5332D98D40EB}">
      <dsp:nvSpPr>
        <dsp:cNvPr id="0" name=""/>
        <dsp:cNvSpPr/>
      </dsp:nvSpPr>
      <dsp:spPr>
        <a:xfrm rot="1312149">
          <a:off x="2241540" y="2432163"/>
          <a:ext cx="567093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67093" y="23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ABA2B-64AB-46D9-A3FA-0F5AEB7DB067}">
      <dsp:nvSpPr>
        <dsp:cNvPr id="0" name=""/>
        <dsp:cNvSpPr/>
      </dsp:nvSpPr>
      <dsp:spPr>
        <a:xfrm rot="20287851">
          <a:off x="2241540" y="1780273"/>
          <a:ext cx="567093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67093" y="23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9908F-BEF8-4C5F-A3FA-BB258D912E1A}">
      <dsp:nvSpPr>
        <dsp:cNvPr id="0" name=""/>
        <dsp:cNvSpPr/>
      </dsp:nvSpPr>
      <dsp:spPr>
        <a:xfrm rot="17917833">
          <a:off x="1806191" y="1209306"/>
          <a:ext cx="792905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92905" y="23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AB003-971F-4A75-96DF-3CA6DFA62019}">
      <dsp:nvSpPr>
        <dsp:cNvPr id="0" name=""/>
        <dsp:cNvSpPr/>
      </dsp:nvSpPr>
      <dsp:spPr>
        <a:xfrm>
          <a:off x="928819" y="1345054"/>
          <a:ext cx="1568383" cy="156838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1F070-407D-4B2F-A6D0-DD0E1C15A8C1}">
      <dsp:nvSpPr>
        <dsp:cNvPr id="0" name=""/>
        <dsp:cNvSpPr/>
      </dsp:nvSpPr>
      <dsp:spPr>
        <a:xfrm>
          <a:off x="2147545" y="857"/>
          <a:ext cx="941030" cy="941030"/>
        </a:xfrm>
        <a:prstGeom prst="ellipse">
          <a:avLst/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巡</a:t>
          </a:r>
          <a:endParaRPr lang="zh-TW" sz="4000" kern="1200" dirty="0"/>
        </a:p>
      </dsp:txBody>
      <dsp:txXfrm>
        <a:off x="2285356" y="138668"/>
        <a:ext cx="665408" cy="665408"/>
      </dsp:txXfrm>
    </dsp:sp>
    <dsp:sp modelId="{B9793DC3-3EE5-4E0F-A530-C5CFAE025B75}">
      <dsp:nvSpPr>
        <dsp:cNvPr id="0" name=""/>
        <dsp:cNvSpPr/>
      </dsp:nvSpPr>
      <dsp:spPr>
        <a:xfrm>
          <a:off x="3182678" y="857"/>
          <a:ext cx="1411545" cy="941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巡檢容器</a:t>
          </a:r>
          <a:endParaRPr lang="zh-TW" sz="3100" kern="1200" dirty="0"/>
        </a:p>
      </dsp:txBody>
      <dsp:txXfrm>
        <a:off x="3182678" y="857"/>
        <a:ext cx="1411545" cy="941030"/>
      </dsp:txXfrm>
    </dsp:sp>
    <dsp:sp modelId="{95E0A9DC-4D8D-4FEB-B1F4-D7FBB4B3A2B1}">
      <dsp:nvSpPr>
        <dsp:cNvPr id="0" name=""/>
        <dsp:cNvSpPr/>
      </dsp:nvSpPr>
      <dsp:spPr>
        <a:xfrm>
          <a:off x="2754368" y="1051906"/>
          <a:ext cx="941030" cy="941030"/>
        </a:xfrm>
        <a:prstGeom prst="ellipse">
          <a:avLst/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倒</a:t>
          </a:r>
          <a:endParaRPr lang="zh-TW" sz="4000" kern="1200" dirty="0"/>
        </a:p>
      </dsp:txBody>
      <dsp:txXfrm>
        <a:off x="2892179" y="1189717"/>
        <a:ext cx="665408" cy="665408"/>
      </dsp:txXfrm>
    </dsp:sp>
    <dsp:sp modelId="{BBC23433-3831-44F5-A88A-2BF6DFEB8106}">
      <dsp:nvSpPr>
        <dsp:cNvPr id="0" name=""/>
        <dsp:cNvSpPr/>
      </dsp:nvSpPr>
      <dsp:spPr>
        <a:xfrm>
          <a:off x="3789502" y="1051906"/>
          <a:ext cx="1411545" cy="941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倒掉積水</a:t>
          </a:r>
          <a:endParaRPr lang="zh-TW" sz="3100" kern="1200" dirty="0"/>
        </a:p>
      </dsp:txBody>
      <dsp:txXfrm>
        <a:off x="3789502" y="1051906"/>
        <a:ext cx="1411545" cy="941030"/>
      </dsp:txXfrm>
    </dsp:sp>
    <dsp:sp modelId="{40692D37-1E94-467B-BE78-65C3C4DBB7C9}">
      <dsp:nvSpPr>
        <dsp:cNvPr id="0" name=""/>
        <dsp:cNvSpPr/>
      </dsp:nvSpPr>
      <dsp:spPr>
        <a:xfrm>
          <a:off x="2754368" y="2265554"/>
          <a:ext cx="941030" cy="941030"/>
        </a:xfrm>
        <a:prstGeom prst="ellipse">
          <a:avLst/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清</a:t>
          </a:r>
          <a:endParaRPr lang="zh-TW" sz="4000" kern="1200" dirty="0"/>
        </a:p>
      </dsp:txBody>
      <dsp:txXfrm>
        <a:off x="2892179" y="2403365"/>
        <a:ext cx="665408" cy="665408"/>
      </dsp:txXfrm>
    </dsp:sp>
    <dsp:sp modelId="{8C85B052-D206-4F83-8FC7-013581DE19ED}">
      <dsp:nvSpPr>
        <dsp:cNvPr id="0" name=""/>
        <dsp:cNvSpPr/>
      </dsp:nvSpPr>
      <dsp:spPr>
        <a:xfrm>
          <a:off x="3789502" y="2265554"/>
          <a:ext cx="1411545" cy="941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清潔容器</a:t>
          </a:r>
          <a:endParaRPr lang="zh-TW" sz="3100" kern="1200" dirty="0"/>
        </a:p>
      </dsp:txBody>
      <dsp:txXfrm>
        <a:off x="3789502" y="2265554"/>
        <a:ext cx="1411545" cy="941030"/>
      </dsp:txXfrm>
    </dsp:sp>
    <dsp:sp modelId="{AD6BA071-E095-4F64-8910-1C60B414A0AD}">
      <dsp:nvSpPr>
        <dsp:cNvPr id="0" name=""/>
        <dsp:cNvSpPr/>
      </dsp:nvSpPr>
      <dsp:spPr>
        <a:xfrm>
          <a:off x="2147545" y="3316604"/>
          <a:ext cx="941030" cy="941030"/>
        </a:xfrm>
        <a:prstGeom prst="ellipse">
          <a:avLst/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/>
            <a:t>刷</a:t>
          </a:r>
          <a:endParaRPr lang="zh-TW" sz="4000" kern="1200" dirty="0"/>
        </a:p>
      </dsp:txBody>
      <dsp:txXfrm>
        <a:off x="2285356" y="3454415"/>
        <a:ext cx="665408" cy="665408"/>
      </dsp:txXfrm>
    </dsp:sp>
    <dsp:sp modelId="{9AD5D50B-7B48-420C-85D3-B4536F43D6F9}">
      <dsp:nvSpPr>
        <dsp:cNvPr id="0" name=""/>
        <dsp:cNvSpPr/>
      </dsp:nvSpPr>
      <dsp:spPr>
        <a:xfrm>
          <a:off x="3182678" y="3316604"/>
          <a:ext cx="1411545" cy="941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/>
            <a:t>刷除蟲卵</a:t>
          </a:r>
          <a:endParaRPr lang="zh-TW" sz="3100" kern="1200" dirty="0"/>
        </a:p>
      </dsp:txBody>
      <dsp:txXfrm>
        <a:off x="3182678" y="3316604"/>
        <a:ext cx="1411545" cy="941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49775" y="742809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809667" y="2763532"/>
            <a:ext cx="3683725" cy="3683725"/>
          </a:xfrm>
          <a:prstGeom prst="noSmoking">
            <a:avLst>
              <a:gd name="adj" fmla="val 107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7473">
            <a:off x="5626373" y="1062461"/>
            <a:ext cx="2576302" cy="20637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24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9234">
            <a:off x="315557" y="2231962"/>
            <a:ext cx="2760579" cy="203734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43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64282" y="4421144"/>
            <a:ext cx="2045970" cy="202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000960638"/>
              </p:ext>
            </p:extLst>
          </p:nvPr>
        </p:nvGraphicFramePr>
        <p:xfrm>
          <a:off x="1515911" y="1515291"/>
          <a:ext cx="6129867" cy="4258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 rot="10800000" flipH="1" flipV="1">
            <a:off x="6113417" y="5114107"/>
            <a:ext cx="2860766" cy="1312818"/>
          </a:xfrm>
          <a:prstGeom prst="rightArrow">
            <a:avLst>
              <a:gd name="adj1" fmla="val 5199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2019-10-15T07:57:40Z</dcterms:modified>
</cp:coreProperties>
</file>