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CCCC"/>
    <a:srgbClr val="3399FF"/>
    <a:srgbClr val="FF6699"/>
    <a:srgbClr val="FF9900"/>
    <a:srgbClr val="FF0066"/>
    <a:srgbClr val="9999FF"/>
    <a:srgbClr val="FF99CC"/>
    <a:srgbClr val="FF99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F32BE-B954-4EDB-AA4F-DDAF4A3CB20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1B285F5-46FF-419C-B291-94B91DDBF0AE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F63ABA9-D227-430E-A385-1CF55472EA2F}" type="parTrans" cxnId="{7F39F529-8F67-43A8-AC33-9C1996EBA357}">
      <dgm:prSet/>
      <dgm:spPr/>
      <dgm:t>
        <a:bodyPr/>
        <a:lstStyle/>
        <a:p>
          <a:endParaRPr lang="zh-TW" altLang="en-US"/>
        </a:p>
      </dgm:t>
    </dgm:pt>
    <dgm:pt modelId="{38ABE4FA-2A67-4DDB-AD27-0E91C87FA6AF}" type="sibTrans" cxnId="{7F39F529-8F67-43A8-AC33-9C1996EBA357}">
      <dgm:prSet/>
      <dgm:spPr/>
      <dgm:t>
        <a:bodyPr/>
        <a:lstStyle/>
        <a:p>
          <a:endParaRPr lang="zh-TW" altLang="en-US"/>
        </a:p>
      </dgm:t>
    </dgm:pt>
    <dgm:pt modelId="{1425C44B-EB4E-4AE4-9F46-ADA582376DA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C9D7D3C-B696-4AC2-9716-D2537D203CA4}" type="parTrans" cxnId="{AA3601D4-5947-4BBC-A574-427411863A11}">
      <dgm:prSet/>
      <dgm:spPr/>
      <dgm:t>
        <a:bodyPr/>
        <a:lstStyle/>
        <a:p>
          <a:endParaRPr lang="zh-TW" altLang="en-US"/>
        </a:p>
      </dgm:t>
    </dgm:pt>
    <dgm:pt modelId="{44228B0C-D560-4908-8BE3-A8178FDE67B7}" type="sibTrans" cxnId="{AA3601D4-5947-4BBC-A574-427411863A11}">
      <dgm:prSet/>
      <dgm:spPr/>
      <dgm:t>
        <a:bodyPr/>
        <a:lstStyle/>
        <a:p>
          <a:endParaRPr lang="zh-TW" altLang="en-US"/>
        </a:p>
      </dgm:t>
    </dgm:pt>
    <dgm:pt modelId="{460CAD75-B6C6-421B-85A6-24EACCFCB73A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5FD7916-0D3E-4FCE-9EA2-401C74879FA6}" type="parTrans" cxnId="{99630E26-33B0-4747-B039-61136CB2F488}">
      <dgm:prSet/>
      <dgm:spPr/>
      <dgm:t>
        <a:bodyPr/>
        <a:lstStyle/>
        <a:p>
          <a:endParaRPr lang="zh-TW" altLang="en-US"/>
        </a:p>
      </dgm:t>
    </dgm:pt>
    <dgm:pt modelId="{B0A08CCD-DC7C-40B1-8088-F09C5559267C}" type="sibTrans" cxnId="{99630E26-33B0-4747-B039-61136CB2F488}">
      <dgm:prSet/>
      <dgm:spPr/>
      <dgm:t>
        <a:bodyPr/>
        <a:lstStyle/>
        <a:p>
          <a:endParaRPr lang="zh-TW" altLang="en-US"/>
        </a:p>
      </dgm:t>
    </dgm:pt>
    <dgm:pt modelId="{251AAFBF-759A-4733-8C74-6C4F2304C133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0EFD89B-7314-40EA-BAC2-A611C24BD7C1}" type="parTrans" cxnId="{7800AE93-A644-4316-9767-272CC7AD801F}">
      <dgm:prSet/>
      <dgm:spPr/>
      <dgm:t>
        <a:bodyPr/>
        <a:lstStyle/>
        <a:p>
          <a:endParaRPr lang="zh-TW" altLang="en-US"/>
        </a:p>
      </dgm:t>
    </dgm:pt>
    <dgm:pt modelId="{367C2158-33AE-414E-BD18-B28A8B5E4A4F}" type="sibTrans" cxnId="{7800AE93-A644-4316-9767-272CC7AD801F}">
      <dgm:prSet/>
      <dgm:spPr/>
      <dgm:t>
        <a:bodyPr/>
        <a:lstStyle/>
        <a:p>
          <a:endParaRPr lang="zh-TW" altLang="en-US"/>
        </a:p>
      </dgm:t>
    </dgm:pt>
    <dgm:pt modelId="{30BA0913-A24A-4A3A-98D8-2802AE524A9A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A788556-D94F-4FD2-BEE4-B3097C7EE4AD}" type="parTrans" cxnId="{60FECB34-E3F0-46F8-8AB7-95BF42EDC8DD}">
      <dgm:prSet/>
      <dgm:spPr/>
      <dgm:t>
        <a:bodyPr/>
        <a:lstStyle/>
        <a:p>
          <a:endParaRPr lang="zh-TW" altLang="en-US"/>
        </a:p>
      </dgm:t>
    </dgm:pt>
    <dgm:pt modelId="{5E4263EB-4EC2-441A-9175-F29F4314A0C2}" type="sibTrans" cxnId="{60FECB34-E3F0-46F8-8AB7-95BF42EDC8DD}">
      <dgm:prSet/>
      <dgm:spPr/>
      <dgm:t>
        <a:bodyPr/>
        <a:lstStyle/>
        <a:p>
          <a:endParaRPr lang="zh-TW" altLang="en-US"/>
        </a:p>
      </dgm:t>
    </dgm:pt>
    <dgm:pt modelId="{1EAEA8C5-EB7F-45D2-A15E-9348817F3D45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428BABA-5088-4B77-867B-7A7E7697A737}" type="parTrans" cxnId="{015A4685-9575-47E2-94A9-EF5945F113CB}">
      <dgm:prSet/>
      <dgm:spPr/>
      <dgm:t>
        <a:bodyPr/>
        <a:lstStyle/>
        <a:p>
          <a:endParaRPr lang="zh-TW" altLang="en-US"/>
        </a:p>
      </dgm:t>
    </dgm:pt>
    <dgm:pt modelId="{05D0A1DB-0CF1-4916-AEFB-9899F55DBBEC}" type="sibTrans" cxnId="{015A4685-9575-47E2-94A9-EF5945F113CB}">
      <dgm:prSet/>
      <dgm:spPr/>
      <dgm:t>
        <a:bodyPr/>
        <a:lstStyle/>
        <a:p>
          <a:endParaRPr lang="zh-TW" altLang="en-US"/>
        </a:p>
      </dgm:t>
    </dgm:pt>
    <dgm:pt modelId="{9E61C128-2697-43FA-A890-51FDF8854EBA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CB7C1DD-B943-463C-BF68-AA6D9738D5FC}" type="parTrans" cxnId="{4042CF61-8BDC-4728-A483-1075C82664B9}">
      <dgm:prSet/>
      <dgm:spPr/>
      <dgm:t>
        <a:bodyPr/>
        <a:lstStyle/>
        <a:p>
          <a:endParaRPr lang="zh-TW" altLang="en-US"/>
        </a:p>
      </dgm:t>
    </dgm:pt>
    <dgm:pt modelId="{C6528E60-7FDD-4AFE-9847-67CAF6FA5681}" type="sibTrans" cxnId="{4042CF61-8BDC-4728-A483-1075C82664B9}">
      <dgm:prSet/>
      <dgm:spPr/>
      <dgm:t>
        <a:bodyPr/>
        <a:lstStyle/>
        <a:p>
          <a:endParaRPr lang="zh-TW" altLang="en-US"/>
        </a:p>
      </dgm:t>
    </dgm:pt>
    <dgm:pt modelId="{D2A22F2A-1513-49C3-8973-890CC1DC530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03C1CCE-8B8F-45F6-8BF9-D63ED4822FC6}" type="parTrans" cxnId="{5FB7EAE6-F9FA-430A-AAAF-3FDC998DE242}">
      <dgm:prSet/>
      <dgm:spPr/>
      <dgm:t>
        <a:bodyPr/>
        <a:lstStyle/>
        <a:p>
          <a:endParaRPr lang="zh-TW" altLang="en-US"/>
        </a:p>
      </dgm:t>
    </dgm:pt>
    <dgm:pt modelId="{F9487216-651A-4A54-B245-5D6C23338EC7}" type="sibTrans" cxnId="{5FB7EAE6-F9FA-430A-AAAF-3FDC998DE242}">
      <dgm:prSet/>
      <dgm:spPr/>
      <dgm:t>
        <a:bodyPr/>
        <a:lstStyle/>
        <a:p>
          <a:endParaRPr lang="zh-TW" altLang="en-US"/>
        </a:p>
      </dgm:t>
    </dgm:pt>
    <dgm:pt modelId="{DF650F69-EFA3-49B9-91B8-6689EB6BE328}" type="pres">
      <dgm:prSet presAssocID="{C90F32BE-B954-4EDB-AA4F-DDAF4A3CB20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920465-46C4-4614-B555-9FE9976EF43C}" type="pres">
      <dgm:prSet presAssocID="{C90F32BE-B954-4EDB-AA4F-DDAF4A3CB20C}" presName="cycle" presStyleCnt="0"/>
      <dgm:spPr/>
    </dgm:pt>
    <dgm:pt modelId="{08B933B1-3313-46BB-A916-6C1302A79195}" type="pres">
      <dgm:prSet presAssocID="{C90F32BE-B954-4EDB-AA4F-DDAF4A3CB20C}" presName="centerShape" presStyleCnt="0"/>
      <dgm:spPr/>
    </dgm:pt>
    <dgm:pt modelId="{9AA592B5-44D6-45F6-AC7A-30DBBDD11975}" type="pres">
      <dgm:prSet presAssocID="{C90F32BE-B954-4EDB-AA4F-DDAF4A3CB20C}" presName="connSite" presStyleLbl="node1" presStyleIdx="0" presStyleCnt="5"/>
      <dgm:spPr/>
    </dgm:pt>
    <dgm:pt modelId="{EC42008B-70CD-4237-A907-AC3E0A255386}" type="pres">
      <dgm:prSet presAssocID="{C90F32BE-B954-4EDB-AA4F-DDAF4A3CB20C}" presName="visible" presStyleLbl="node1" presStyleIdx="0" presStyleCnt="5" custLinFactNeighborX="-9144" custLinFactNeighborY="-875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22B52B-D8F2-46BA-AE7B-4891CB20C1C1}" type="pres">
      <dgm:prSet presAssocID="{8F63ABA9-D227-430E-A385-1CF55472EA2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2B3F9EC-1FD3-492E-886B-F025E0A29D71}" type="pres">
      <dgm:prSet presAssocID="{61B285F5-46FF-419C-B291-94B91DDBF0AE}" presName="node" presStyleCnt="0"/>
      <dgm:spPr/>
    </dgm:pt>
    <dgm:pt modelId="{A6EFF7EA-315A-420B-AD40-27035CAA587B}" type="pres">
      <dgm:prSet presAssocID="{61B285F5-46FF-419C-B291-94B91DDBF0AE}" presName="parentNode" presStyleLbl="node1" presStyleIdx="1" presStyleCnt="5" custScaleX="130129" custScaleY="113623" custLinFactNeighborX="3066" custLinFactNeighborY="334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3D5B0B-6774-4D57-8C18-E908C141DD81}" type="pres">
      <dgm:prSet presAssocID="{61B285F5-46FF-419C-B291-94B91DDBF0A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03534E-4FB8-4E40-92C6-9E313F335E9C}" type="pres">
      <dgm:prSet presAssocID="{A5FD7916-0D3E-4FCE-9EA2-401C74879FA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6819E1F-363A-4CAF-878A-8AD986A493C7}" type="pres">
      <dgm:prSet presAssocID="{460CAD75-B6C6-421B-85A6-24EACCFCB73A}" presName="node" presStyleCnt="0"/>
      <dgm:spPr/>
    </dgm:pt>
    <dgm:pt modelId="{A3B72026-89B6-4D02-895C-9F6D8B9F2C5B}" type="pres">
      <dgm:prSet presAssocID="{460CAD75-B6C6-421B-85A6-24EACCFCB73A}" presName="parentNode" presStyleLbl="node1" presStyleIdx="2" presStyleCnt="5" custScaleY="117640" custLinFactNeighborX="24082" custLinFactNeighborY="729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3B5E35-897F-495D-81AF-CD115A03CD37}" type="pres">
      <dgm:prSet presAssocID="{460CAD75-B6C6-421B-85A6-24EACCFCB73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3AEA00-EFC2-4566-A562-DE9DCC656871}" type="pres">
      <dgm:prSet presAssocID="{1A788556-D94F-4FD2-BEE4-B3097C7EE4A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08CFE9F-C24E-4B35-8216-90228704D067}" type="pres">
      <dgm:prSet presAssocID="{30BA0913-A24A-4A3A-98D8-2802AE524A9A}" presName="node" presStyleCnt="0"/>
      <dgm:spPr/>
    </dgm:pt>
    <dgm:pt modelId="{9EE6DA37-72C3-477D-8014-518DF1EFD21A}" type="pres">
      <dgm:prSet presAssocID="{30BA0913-A24A-4A3A-98D8-2802AE524A9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76FB99-7302-4035-947E-DA4150CA155B}" type="pres">
      <dgm:prSet presAssocID="{30BA0913-A24A-4A3A-98D8-2802AE524A9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5692DB-86B4-49E3-AFD9-9BAE4B43C9C5}" type="pres">
      <dgm:prSet presAssocID="{8CB7C1DD-B943-463C-BF68-AA6D9738D5F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F86A863-9277-4940-8897-CEE24FA35CA8}" type="pres">
      <dgm:prSet presAssocID="{9E61C128-2697-43FA-A890-51FDF8854EBA}" presName="node" presStyleCnt="0"/>
      <dgm:spPr/>
    </dgm:pt>
    <dgm:pt modelId="{9032925F-37E6-4707-AFB3-84DB81B8B7BD}" type="pres">
      <dgm:prSet presAssocID="{9E61C128-2697-43FA-A890-51FDF8854EB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4DC5EE-990F-49DA-B6E6-906F41EE7D96}" type="pres">
      <dgm:prSet presAssocID="{9E61C128-2697-43FA-A890-51FDF8854EB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00AE93-A644-4316-9767-272CC7AD801F}" srcId="{460CAD75-B6C6-421B-85A6-24EACCFCB73A}" destId="{251AAFBF-759A-4733-8C74-6C4F2304C133}" srcOrd="0" destOrd="0" parTransId="{F0EFD89B-7314-40EA-BAC2-A611C24BD7C1}" sibTransId="{367C2158-33AE-414E-BD18-B28A8B5E4A4F}"/>
    <dgm:cxn modelId="{61ACABD8-E70E-4265-B882-8109C84FF308}" type="presOf" srcId="{61B285F5-46FF-419C-B291-94B91DDBF0AE}" destId="{A6EFF7EA-315A-420B-AD40-27035CAA587B}" srcOrd="0" destOrd="0" presId="urn:microsoft.com/office/officeart/2005/8/layout/radial2"/>
    <dgm:cxn modelId="{015A4685-9575-47E2-94A9-EF5945F113CB}" srcId="{30BA0913-A24A-4A3A-98D8-2802AE524A9A}" destId="{1EAEA8C5-EB7F-45D2-A15E-9348817F3D45}" srcOrd="0" destOrd="0" parTransId="{5428BABA-5088-4B77-867B-7A7E7697A737}" sibTransId="{05D0A1DB-0CF1-4916-AEFB-9899F55DBBEC}"/>
    <dgm:cxn modelId="{3F18673A-C32B-4D14-8498-1C1407590A58}" type="presOf" srcId="{1425C44B-EB4E-4AE4-9F46-ADA582376DAB}" destId="{E93D5B0B-6774-4D57-8C18-E908C141DD81}" srcOrd="0" destOrd="0" presId="urn:microsoft.com/office/officeart/2005/8/layout/radial2"/>
    <dgm:cxn modelId="{85353264-07BA-4892-9038-83C7639097DF}" type="presOf" srcId="{A5FD7916-0D3E-4FCE-9EA2-401C74879FA6}" destId="{2D03534E-4FB8-4E40-92C6-9E313F335E9C}" srcOrd="0" destOrd="0" presId="urn:microsoft.com/office/officeart/2005/8/layout/radial2"/>
    <dgm:cxn modelId="{D46E93E3-45F9-44B6-9913-27150CBE0CB8}" type="presOf" srcId="{1EAEA8C5-EB7F-45D2-A15E-9348817F3D45}" destId="{9076FB99-7302-4035-947E-DA4150CA155B}" srcOrd="0" destOrd="0" presId="urn:microsoft.com/office/officeart/2005/8/layout/radial2"/>
    <dgm:cxn modelId="{7F39F529-8F67-43A8-AC33-9C1996EBA357}" srcId="{C90F32BE-B954-4EDB-AA4F-DDAF4A3CB20C}" destId="{61B285F5-46FF-419C-B291-94B91DDBF0AE}" srcOrd="0" destOrd="0" parTransId="{8F63ABA9-D227-430E-A385-1CF55472EA2F}" sibTransId="{38ABE4FA-2A67-4DDB-AD27-0E91C87FA6AF}"/>
    <dgm:cxn modelId="{675E41CA-2A18-4EA6-B419-4864A08E9EF2}" type="presOf" srcId="{9E61C128-2697-43FA-A890-51FDF8854EBA}" destId="{9032925F-37E6-4707-AFB3-84DB81B8B7BD}" srcOrd="0" destOrd="0" presId="urn:microsoft.com/office/officeart/2005/8/layout/radial2"/>
    <dgm:cxn modelId="{AA3601D4-5947-4BBC-A574-427411863A11}" srcId="{61B285F5-46FF-419C-B291-94B91DDBF0AE}" destId="{1425C44B-EB4E-4AE4-9F46-ADA582376DAB}" srcOrd="0" destOrd="0" parTransId="{AC9D7D3C-B696-4AC2-9716-D2537D203CA4}" sibTransId="{44228B0C-D560-4908-8BE3-A8178FDE67B7}"/>
    <dgm:cxn modelId="{4085EBFE-8411-4E7E-9903-0626764E4EC4}" type="presOf" srcId="{1A788556-D94F-4FD2-BEE4-B3097C7EE4AD}" destId="{7D3AEA00-EFC2-4566-A562-DE9DCC656871}" srcOrd="0" destOrd="0" presId="urn:microsoft.com/office/officeart/2005/8/layout/radial2"/>
    <dgm:cxn modelId="{60FECB34-E3F0-46F8-8AB7-95BF42EDC8DD}" srcId="{C90F32BE-B954-4EDB-AA4F-DDAF4A3CB20C}" destId="{30BA0913-A24A-4A3A-98D8-2802AE524A9A}" srcOrd="2" destOrd="0" parTransId="{1A788556-D94F-4FD2-BEE4-B3097C7EE4AD}" sibTransId="{5E4263EB-4EC2-441A-9175-F29F4314A0C2}"/>
    <dgm:cxn modelId="{7ECD386D-8FDA-41AA-B451-22112CA8E077}" type="presOf" srcId="{D2A22F2A-1513-49C3-8973-890CC1DC530B}" destId="{7A4DC5EE-990F-49DA-B6E6-906F41EE7D96}" srcOrd="0" destOrd="0" presId="urn:microsoft.com/office/officeart/2005/8/layout/radial2"/>
    <dgm:cxn modelId="{69E79DA9-9E82-4924-B3D4-F7576DF1BC8B}" type="presOf" srcId="{8CB7C1DD-B943-463C-BF68-AA6D9738D5FC}" destId="{E85692DB-86B4-49E3-AFD9-9BAE4B43C9C5}" srcOrd="0" destOrd="0" presId="urn:microsoft.com/office/officeart/2005/8/layout/radial2"/>
    <dgm:cxn modelId="{465D1279-B273-44D2-89B2-1A48A6F76676}" type="presOf" srcId="{460CAD75-B6C6-421B-85A6-24EACCFCB73A}" destId="{A3B72026-89B6-4D02-895C-9F6D8B9F2C5B}" srcOrd="0" destOrd="0" presId="urn:microsoft.com/office/officeart/2005/8/layout/radial2"/>
    <dgm:cxn modelId="{2ABD26CA-612F-4A41-AEDA-3379DA89E0A2}" type="presOf" srcId="{30BA0913-A24A-4A3A-98D8-2802AE524A9A}" destId="{9EE6DA37-72C3-477D-8014-518DF1EFD21A}" srcOrd="0" destOrd="0" presId="urn:microsoft.com/office/officeart/2005/8/layout/radial2"/>
    <dgm:cxn modelId="{5FB7EAE6-F9FA-430A-AAAF-3FDC998DE242}" srcId="{9E61C128-2697-43FA-A890-51FDF8854EBA}" destId="{D2A22F2A-1513-49C3-8973-890CC1DC530B}" srcOrd="0" destOrd="0" parTransId="{D03C1CCE-8B8F-45F6-8BF9-D63ED4822FC6}" sibTransId="{F9487216-651A-4A54-B245-5D6C23338EC7}"/>
    <dgm:cxn modelId="{C068DF8C-E35B-46EF-B979-C9DE3B00007C}" type="presOf" srcId="{8F63ABA9-D227-430E-A385-1CF55472EA2F}" destId="{2622B52B-D8F2-46BA-AE7B-4891CB20C1C1}" srcOrd="0" destOrd="0" presId="urn:microsoft.com/office/officeart/2005/8/layout/radial2"/>
    <dgm:cxn modelId="{42C63B3E-7D65-4EFB-B059-DF8F8BBDD6A6}" type="presOf" srcId="{C90F32BE-B954-4EDB-AA4F-DDAF4A3CB20C}" destId="{DF650F69-EFA3-49B9-91B8-6689EB6BE328}" srcOrd="0" destOrd="0" presId="urn:microsoft.com/office/officeart/2005/8/layout/radial2"/>
    <dgm:cxn modelId="{4042CF61-8BDC-4728-A483-1075C82664B9}" srcId="{C90F32BE-B954-4EDB-AA4F-DDAF4A3CB20C}" destId="{9E61C128-2697-43FA-A890-51FDF8854EBA}" srcOrd="3" destOrd="0" parTransId="{8CB7C1DD-B943-463C-BF68-AA6D9738D5FC}" sibTransId="{C6528E60-7FDD-4AFE-9847-67CAF6FA5681}"/>
    <dgm:cxn modelId="{8804E6C3-D2F9-40D8-BBF8-787A9D69A3F9}" type="presOf" srcId="{251AAFBF-759A-4733-8C74-6C4F2304C133}" destId="{143B5E35-897F-495D-81AF-CD115A03CD37}" srcOrd="0" destOrd="0" presId="urn:microsoft.com/office/officeart/2005/8/layout/radial2"/>
    <dgm:cxn modelId="{99630E26-33B0-4747-B039-61136CB2F488}" srcId="{C90F32BE-B954-4EDB-AA4F-DDAF4A3CB20C}" destId="{460CAD75-B6C6-421B-85A6-24EACCFCB73A}" srcOrd="1" destOrd="0" parTransId="{A5FD7916-0D3E-4FCE-9EA2-401C74879FA6}" sibTransId="{B0A08CCD-DC7C-40B1-8088-F09C5559267C}"/>
    <dgm:cxn modelId="{A40EE76A-4BB8-4AB8-A294-81F72D57D9EC}" type="presParOf" srcId="{DF650F69-EFA3-49B9-91B8-6689EB6BE328}" destId="{DC920465-46C4-4614-B555-9FE9976EF43C}" srcOrd="0" destOrd="0" presId="urn:microsoft.com/office/officeart/2005/8/layout/radial2"/>
    <dgm:cxn modelId="{2AC1C61D-AD86-4C9B-A898-719286195B7D}" type="presParOf" srcId="{DC920465-46C4-4614-B555-9FE9976EF43C}" destId="{08B933B1-3313-46BB-A916-6C1302A79195}" srcOrd="0" destOrd="0" presId="urn:microsoft.com/office/officeart/2005/8/layout/radial2"/>
    <dgm:cxn modelId="{D3621B1F-AC4F-4472-89D0-ABB7761C725D}" type="presParOf" srcId="{08B933B1-3313-46BB-A916-6C1302A79195}" destId="{9AA592B5-44D6-45F6-AC7A-30DBBDD11975}" srcOrd="0" destOrd="0" presId="urn:microsoft.com/office/officeart/2005/8/layout/radial2"/>
    <dgm:cxn modelId="{659DBC7F-235F-4E34-B10E-46845617B6BD}" type="presParOf" srcId="{08B933B1-3313-46BB-A916-6C1302A79195}" destId="{EC42008B-70CD-4237-A907-AC3E0A255386}" srcOrd="1" destOrd="0" presId="urn:microsoft.com/office/officeart/2005/8/layout/radial2"/>
    <dgm:cxn modelId="{089D6493-0EF6-45D1-93A2-0937DF6C66F4}" type="presParOf" srcId="{DC920465-46C4-4614-B555-9FE9976EF43C}" destId="{2622B52B-D8F2-46BA-AE7B-4891CB20C1C1}" srcOrd="1" destOrd="0" presId="urn:microsoft.com/office/officeart/2005/8/layout/radial2"/>
    <dgm:cxn modelId="{A387B4B7-C211-4574-A2EC-583709678A86}" type="presParOf" srcId="{DC920465-46C4-4614-B555-9FE9976EF43C}" destId="{C2B3F9EC-1FD3-492E-886B-F025E0A29D71}" srcOrd="2" destOrd="0" presId="urn:microsoft.com/office/officeart/2005/8/layout/radial2"/>
    <dgm:cxn modelId="{853261F4-0705-4EBF-A048-B232CD8CC93E}" type="presParOf" srcId="{C2B3F9EC-1FD3-492E-886B-F025E0A29D71}" destId="{A6EFF7EA-315A-420B-AD40-27035CAA587B}" srcOrd="0" destOrd="0" presId="urn:microsoft.com/office/officeart/2005/8/layout/radial2"/>
    <dgm:cxn modelId="{54843659-1548-4D35-A6BD-3A28E27C82E9}" type="presParOf" srcId="{C2B3F9EC-1FD3-492E-886B-F025E0A29D71}" destId="{E93D5B0B-6774-4D57-8C18-E908C141DD81}" srcOrd="1" destOrd="0" presId="urn:microsoft.com/office/officeart/2005/8/layout/radial2"/>
    <dgm:cxn modelId="{B73D5AE2-9815-4043-BDFF-B9D8C392E774}" type="presParOf" srcId="{DC920465-46C4-4614-B555-9FE9976EF43C}" destId="{2D03534E-4FB8-4E40-92C6-9E313F335E9C}" srcOrd="3" destOrd="0" presId="urn:microsoft.com/office/officeart/2005/8/layout/radial2"/>
    <dgm:cxn modelId="{D6AB72E1-484E-41F1-B6C5-4F7CF54DEE2F}" type="presParOf" srcId="{DC920465-46C4-4614-B555-9FE9976EF43C}" destId="{76819E1F-363A-4CAF-878A-8AD986A493C7}" srcOrd="4" destOrd="0" presId="urn:microsoft.com/office/officeart/2005/8/layout/radial2"/>
    <dgm:cxn modelId="{DBCB6384-C02B-4393-8610-69F4A5D5E01F}" type="presParOf" srcId="{76819E1F-363A-4CAF-878A-8AD986A493C7}" destId="{A3B72026-89B6-4D02-895C-9F6D8B9F2C5B}" srcOrd="0" destOrd="0" presId="urn:microsoft.com/office/officeart/2005/8/layout/radial2"/>
    <dgm:cxn modelId="{1A8C386E-2A98-476C-8947-F5DB2F4B8305}" type="presParOf" srcId="{76819E1F-363A-4CAF-878A-8AD986A493C7}" destId="{143B5E35-897F-495D-81AF-CD115A03CD37}" srcOrd="1" destOrd="0" presId="urn:microsoft.com/office/officeart/2005/8/layout/radial2"/>
    <dgm:cxn modelId="{8674C61D-213C-4665-9A32-1F34B9623A4E}" type="presParOf" srcId="{DC920465-46C4-4614-B555-9FE9976EF43C}" destId="{7D3AEA00-EFC2-4566-A562-DE9DCC656871}" srcOrd="5" destOrd="0" presId="urn:microsoft.com/office/officeart/2005/8/layout/radial2"/>
    <dgm:cxn modelId="{74ED1677-17AC-4A15-B682-A82D3DB17867}" type="presParOf" srcId="{DC920465-46C4-4614-B555-9FE9976EF43C}" destId="{D08CFE9F-C24E-4B35-8216-90228704D067}" srcOrd="6" destOrd="0" presId="urn:microsoft.com/office/officeart/2005/8/layout/radial2"/>
    <dgm:cxn modelId="{A5CF5B45-0E84-4CB5-BFE9-42CBCC5E27CB}" type="presParOf" srcId="{D08CFE9F-C24E-4B35-8216-90228704D067}" destId="{9EE6DA37-72C3-477D-8014-518DF1EFD21A}" srcOrd="0" destOrd="0" presId="urn:microsoft.com/office/officeart/2005/8/layout/radial2"/>
    <dgm:cxn modelId="{2EEE1918-196C-4CA8-8F77-5C3E654059A1}" type="presParOf" srcId="{D08CFE9F-C24E-4B35-8216-90228704D067}" destId="{9076FB99-7302-4035-947E-DA4150CA155B}" srcOrd="1" destOrd="0" presId="urn:microsoft.com/office/officeart/2005/8/layout/radial2"/>
    <dgm:cxn modelId="{08B7ECF2-01D4-4EE7-9D3F-6ECEBBC100F2}" type="presParOf" srcId="{DC920465-46C4-4614-B555-9FE9976EF43C}" destId="{E85692DB-86B4-49E3-AFD9-9BAE4B43C9C5}" srcOrd="7" destOrd="0" presId="urn:microsoft.com/office/officeart/2005/8/layout/radial2"/>
    <dgm:cxn modelId="{1B1E9690-12FB-4E4A-B65B-5707213B1133}" type="presParOf" srcId="{DC920465-46C4-4614-B555-9FE9976EF43C}" destId="{5F86A863-9277-4940-8897-CEE24FA35CA8}" srcOrd="8" destOrd="0" presId="urn:microsoft.com/office/officeart/2005/8/layout/radial2"/>
    <dgm:cxn modelId="{243B91BA-846C-4CB8-BA50-A7D1F83FF137}" type="presParOf" srcId="{5F86A863-9277-4940-8897-CEE24FA35CA8}" destId="{9032925F-37E6-4707-AFB3-84DB81B8B7BD}" srcOrd="0" destOrd="0" presId="urn:microsoft.com/office/officeart/2005/8/layout/radial2"/>
    <dgm:cxn modelId="{DDB45977-0965-41B8-9369-F356FE830336}" type="presParOf" srcId="{5F86A863-9277-4940-8897-CEE24FA35CA8}" destId="{7A4DC5EE-990F-49DA-B6E6-906F41EE7D9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692DB-86B4-49E3-AFD9-9BAE4B43C9C5}">
      <dsp:nvSpPr>
        <dsp:cNvPr id="0" name=""/>
        <dsp:cNvSpPr/>
      </dsp:nvSpPr>
      <dsp:spPr>
        <a:xfrm rot="3681218">
          <a:off x="1826940" y="3195622"/>
          <a:ext cx="83595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835953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AEA00-EFC2-4566-A562-DE9DCC656871}">
      <dsp:nvSpPr>
        <dsp:cNvPr id="0" name=""/>
        <dsp:cNvSpPr/>
      </dsp:nvSpPr>
      <dsp:spPr>
        <a:xfrm rot="1311683">
          <a:off x="2285051" y="2594446"/>
          <a:ext cx="59858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598583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3534E-4FB8-4E40-92C6-9E313F335E9C}">
      <dsp:nvSpPr>
        <dsp:cNvPr id="0" name=""/>
        <dsp:cNvSpPr/>
      </dsp:nvSpPr>
      <dsp:spPr>
        <a:xfrm rot="20568043">
          <a:off x="2288443" y="1952640"/>
          <a:ext cx="81091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810913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2B52B-D8F2-46BA-AE7B-4891CB20C1C1}">
      <dsp:nvSpPr>
        <dsp:cNvPr id="0" name=""/>
        <dsp:cNvSpPr/>
      </dsp:nvSpPr>
      <dsp:spPr>
        <a:xfrm rot="17936021">
          <a:off x="1862996" y="1359600"/>
          <a:ext cx="717983" cy="47109"/>
        </a:xfrm>
        <a:custGeom>
          <a:avLst/>
          <a:gdLst/>
          <a:ahLst/>
          <a:cxnLst/>
          <a:rect l="0" t="0" r="0" b="0"/>
          <a:pathLst>
            <a:path>
              <a:moveTo>
                <a:pt x="0" y="23554"/>
              </a:moveTo>
              <a:lnTo>
                <a:pt x="717983" y="235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2008B-70CD-4237-A907-AC3E0A255386}">
      <dsp:nvSpPr>
        <dsp:cNvPr id="0" name=""/>
        <dsp:cNvSpPr/>
      </dsp:nvSpPr>
      <dsp:spPr>
        <a:xfrm>
          <a:off x="753164" y="1305453"/>
          <a:ext cx="1650035" cy="165003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FF7EA-315A-420B-AD40-27035CAA587B}">
      <dsp:nvSpPr>
        <dsp:cNvPr id="0" name=""/>
        <dsp:cNvSpPr/>
      </dsp:nvSpPr>
      <dsp:spPr>
        <a:xfrm>
          <a:off x="2031521" y="-1"/>
          <a:ext cx="1288304" cy="1124892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220189" y="164736"/>
        <a:ext cx="910968" cy="795418"/>
      </dsp:txXfrm>
    </dsp:sp>
    <dsp:sp modelId="{E93D5B0B-6774-4D57-8C18-E908C141DD81}">
      <dsp:nvSpPr>
        <dsp:cNvPr id="0" name=""/>
        <dsp:cNvSpPr/>
      </dsp:nvSpPr>
      <dsp:spPr>
        <a:xfrm>
          <a:off x="3045974" y="-1"/>
          <a:ext cx="1932457" cy="11248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045974" y="-1"/>
        <a:ext cx="1932457" cy="1124892"/>
      </dsp:txXfrm>
    </dsp:sp>
    <dsp:sp modelId="{A3B72026-89B6-4D02-895C-9F6D8B9F2C5B}">
      <dsp:nvSpPr>
        <dsp:cNvPr id="0" name=""/>
        <dsp:cNvSpPr/>
      </dsp:nvSpPr>
      <dsp:spPr>
        <a:xfrm>
          <a:off x="3064931" y="1125791"/>
          <a:ext cx="990021" cy="116466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09916" y="1296352"/>
        <a:ext cx="700051" cy="823539"/>
      </dsp:txXfrm>
    </dsp:sp>
    <dsp:sp modelId="{143B5E35-897F-495D-81AF-CD115A03CD37}">
      <dsp:nvSpPr>
        <dsp:cNvPr id="0" name=""/>
        <dsp:cNvSpPr/>
      </dsp:nvSpPr>
      <dsp:spPr>
        <a:xfrm>
          <a:off x="4153954" y="1125791"/>
          <a:ext cx="1485032" cy="11646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53954" y="1125791"/>
        <a:ext cx="1485032" cy="1164661"/>
      </dsp:txXfrm>
    </dsp:sp>
    <dsp:sp modelId="{9EE6DA37-72C3-477D-8014-518DF1EFD21A}">
      <dsp:nvSpPr>
        <dsp:cNvPr id="0" name=""/>
        <dsp:cNvSpPr/>
      </dsp:nvSpPr>
      <dsp:spPr>
        <a:xfrm>
          <a:off x="2826514" y="2418758"/>
          <a:ext cx="990021" cy="990021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971499" y="2563743"/>
        <a:ext cx="700051" cy="700051"/>
      </dsp:txXfrm>
    </dsp:sp>
    <dsp:sp modelId="{9076FB99-7302-4035-947E-DA4150CA155B}">
      <dsp:nvSpPr>
        <dsp:cNvPr id="0" name=""/>
        <dsp:cNvSpPr/>
      </dsp:nvSpPr>
      <dsp:spPr>
        <a:xfrm>
          <a:off x="3915537" y="2418758"/>
          <a:ext cx="1485032" cy="990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915537" y="2418758"/>
        <a:ext cx="1485032" cy="990021"/>
      </dsp:txXfrm>
    </dsp:sp>
    <dsp:sp modelId="{9032925F-37E6-4707-AFB3-84DB81B8B7BD}">
      <dsp:nvSpPr>
        <dsp:cNvPr id="0" name=""/>
        <dsp:cNvSpPr/>
      </dsp:nvSpPr>
      <dsp:spPr>
        <a:xfrm>
          <a:off x="2187594" y="3525399"/>
          <a:ext cx="990021" cy="9900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332579" y="3670384"/>
        <a:ext cx="700051" cy="700051"/>
      </dsp:txXfrm>
    </dsp:sp>
    <dsp:sp modelId="{7A4DC5EE-990F-49DA-B6E6-906F41EE7D96}">
      <dsp:nvSpPr>
        <dsp:cNvPr id="0" name=""/>
        <dsp:cNvSpPr/>
      </dsp:nvSpPr>
      <dsp:spPr>
        <a:xfrm>
          <a:off x="3276618" y="3525399"/>
          <a:ext cx="1485032" cy="9900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76618" y="3525399"/>
        <a:ext cx="1485032" cy="990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16395" y="219020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51760" y="2651760"/>
            <a:ext cx="4062548" cy="4044480"/>
          </a:xfrm>
          <a:prstGeom prst="noSmoking">
            <a:avLst>
              <a:gd name="adj" fmla="val 7695"/>
            </a:avLst>
          </a:prstGeom>
          <a:solidFill>
            <a:srgbClr val="FF00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447" b="96109" l="4614" r="942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40835">
            <a:off x="398417" y="3018255"/>
            <a:ext cx="2586445" cy="206892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447" b="96109" l="4614" r="942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48072">
            <a:off x="3393404" y="4993284"/>
            <a:ext cx="1687429" cy="121262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447" b="96109" l="4614" r="942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67762">
            <a:off x="3780168" y="2636425"/>
            <a:ext cx="2232595" cy="206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218631178"/>
              </p:ext>
            </p:extLst>
          </p:nvPr>
        </p:nvGraphicFramePr>
        <p:xfrm>
          <a:off x="1515912" y="1341020"/>
          <a:ext cx="6304614" cy="4482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927322" y="4794070"/>
            <a:ext cx="2116183" cy="1434164"/>
          </a:xfrm>
          <a:prstGeom prst="rightArrow">
            <a:avLst>
              <a:gd name="adj1" fmla="val 38372"/>
              <a:gd name="adj2" fmla="val 50000"/>
            </a:avLst>
          </a:prstGeom>
          <a:solidFill>
            <a:srgbClr val="FF33CC"/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CCC"/>
              </a:solidFill>
            </a:endParaRPr>
          </a:p>
        </p:txBody>
      </p:sp>
      <p:sp>
        <p:nvSpPr>
          <p:cNvPr id="5" name="向右箭號 4">
            <a:hlinkClick r:id="rId8"/>
          </p:cNvPr>
          <p:cNvSpPr/>
          <p:nvPr/>
        </p:nvSpPr>
        <p:spPr>
          <a:xfrm>
            <a:off x="6927321" y="4794070"/>
            <a:ext cx="2116183" cy="1434164"/>
          </a:xfrm>
          <a:prstGeom prst="rightArrow">
            <a:avLst>
              <a:gd name="adj1" fmla="val 38372"/>
              <a:gd name="adj2" fmla="val 50000"/>
            </a:avLst>
          </a:prstGeom>
          <a:solidFill>
            <a:srgbClr val="FF33CC"/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CCCC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927321" y="5326486"/>
            <a:ext cx="59315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2019-10-15T07:57:49Z</dcterms:modified>
</cp:coreProperties>
</file>