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61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0066"/>
    <a:srgbClr val="FF33CC"/>
    <a:srgbClr val="3399FF"/>
    <a:srgbClr val="FF6699"/>
    <a:srgbClr val="FF9900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1423FB-B8B8-42AE-86D2-2A1A0FC931E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5F2E318-D06A-4C1C-AC87-90D508C3BC83}">
      <dgm:prSet/>
      <dgm:spPr/>
      <dgm:t>
        <a:bodyPr/>
        <a:lstStyle/>
        <a:p>
          <a:pPr rtl="0"/>
          <a:r>
            <a:rPr lang="zh-TW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巡</a:t>
          </a:r>
          <a:endParaRPr lang="zh-TW" dirty="0">
            <a:latin typeface="文鼎細仿" panose="020B0609010101010101" pitchFamily="49" charset="-120"/>
            <a:ea typeface="文鼎細仿" panose="020B0609010101010101" pitchFamily="49" charset="-120"/>
          </a:endParaRPr>
        </a:p>
      </dgm:t>
    </dgm:pt>
    <dgm:pt modelId="{ECE55E72-6231-43C1-B854-58898E9FC6F0}" type="parTrans" cxnId="{A8AA95F3-0BEF-431C-BD67-2EF74774A95E}">
      <dgm:prSet/>
      <dgm:spPr/>
      <dgm:t>
        <a:bodyPr/>
        <a:lstStyle/>
        <a:p>
          <a:endParaRPr lang="zh-TW" altLang="en-US"/>
        </a:p>
      </dgm:t>
    </dgm:pt>
    <dgm:pt modelId="{61C401F3-DDBD-4157-BB9C-1539CCAA65CB}" type="sibTrans" cxnId="{A8AA95F3-0BEF-431C-BD67-2EF74774A95E}">
      <dgm:prSet/>
      <dgm:spPr/>
      <dgm:t>
        <a:bodyPr/>
        <a:lstStyle/>
        <a:p>
          <a:endParaRPr lang="zh-TW" altLang="en-US"/>
        </a:p>
      </dgm:t>
    </dgm:pt>
    <dgm:pt modelId="{544100AB-733A-4653-AC79-B14A7AF51078}">
      <dgm:prSet/>
      <dgm:spPr/>
      <dgm:t>
        <a:bodyPr/>
        <a:lstStyle/>
        <a:p>
          <a:pPr rtl="0"/>
          <a:r>
            <a:rPr lang="zh-TW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巡檢容器</a:t>
          </a:r>
          <a:endParaRPr lang="zh-TW" dirty="0">
            <a:latin typeface="文鼎細仿" panose="020B0609010101010101" pitchFamily="49" charset="-120"/>
            <a:ea typeface="文鼎細仿" panose="020B0609010101010101" pitchFamily="49" charset="-120"/>
          </a:endParaRPr>
        </a:p>
      </dgm:t>
    </dgm:pt>
    <dgm:pt modelId="{C8FF72C3-0D04-4B86-A953-509AB9ED77A4}" type="parTrans" cxnId="{65160FB4-4CAD-48E2-BD12-4E4878E2BE96}">
      <dgm:prSet/>
      <dgm:spPr/>
      <dgm:t>
        <a:bodyPr/>
        <a:lstStyle/>
        <a:p>
          <a:endParaRPr lang="zh-TW" altLang="en-US"/>
        </a:p>
      </dgm:t>
    </dgm:pt>
    <dgm:pt modelId="{A119B997-E105-4C6E-862B-6EB7B9BEFBC3}" type="sibTrans" cxnId="{65160FB4-4CAD-48E2-BD12-4E4878E2BE96}">
      <dgm:prSet/>
      <dgm:spPr/>
      <dgm:t>
        <a:bodyPr/>
        <a:lstStyle/>
        <a:p>
          <a:endParaRPr lang="zh-TW" altLang="en-US"/>
        </a:p>
      </dgm:t>
    </dgm:pt>
    <dgm:pt modelId="{16666269-A999-49D7-AF51-2A9AA22768B2}">
      <dgm:prSet/>
      <dgm:spPr/>
      <dgm:t>
        <a:bodyPr/>
        <a:lstStyle/>
        <a:p>
          <a:pPr rtl="0"/>
          <a:r>
            <a:rPr lang="zh-TW" smtClean="0">
              <a:latin typeface="文鼎細仿" panose="020B0609010101010101" pitchFamily="49" charset="-120"/>
              <a:ea typeface="文鼎細仿" panose="020B0609010101010101" pitchFamily="49" charset="-120"/>
            </a:rPr>
            <a:t>倒</a:t>
          </a:r>
          <a:endParaRPr lang="zh-TW" dirty="0">
            <a:latin typeface="文鼎細仿" panose="020B0609010101010101" pitchFamily="49" charset="-120"/>
            <a:ea typeface="文鼎細仿" panose="020B0609010101010101" pitchFamily="49" charset="-120"/>
          </a:endParaRPr>
        </a:p>
      </dgm:t>
    </dgm:pt>
    <dgm:pt modelId="{067BED08-2B30-41F7-9319-E3F51E9357A1}" type="parTrans" cxnId="{010E9E2F-F823-4776-B243-56CB17DDCC0A}">
      <dgm:prSet/>
      <dgm:spPr/>
      <dgm:t>
        <a:bodyPr/>
        <a:lstStyle/>
        <a:p>
          <a:endParaRPr lang="zh-TW" altLang="en-US"/>
        </a:p>
      </dgm:t>
    </dgm:pt>
    <dgm:pt modelId="{0D99114F-71D3-44E6-9400-2F42CCE7A587}" type="sibTrans" cxnId="{010E9E2F-F823-4776-B243-56CB17DDCC0A}">
      <dgm:prSet/>
      <dgm:spPr/>
      <dgm:t>
        <a:bodyPr/>
        <a:lstStyle/>
        <a:p>
          <a:endParaRPr lang="zh-TW" altLang="en-US"/>
        </a:p>
      </dgm:t>
    </dgm:pt>
    <dgm:pt modelId="{3D6E7C2E-AB54-4E87-A21B-2F633CA7549D}">
      <dgm:prSet/>
      <dgm:spPr/>
      <dgm:t>
        <a:bodyPr/>
        <a:lstStyle/>
        <a:p>
          <a:pPr rtl="0"/>
          <a:r>
            <a:rPr lang="zh-TW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倒掉積水</a:t>
          </a:r>
          <a:endParaRPr lang="zh-TW" dirty="0">
            <a:latin typeface="文鼎細仿" panose="020B0609010101010101" pitchFamily="49" charset="-120"/>
            <a:ea typeface="文鼎細仿" panose="020B0609010101010101" pitchFamily="49" charset="-120"/>
          </a:endParaRPr>
        </a:p>
      </dgm:t>
    </dgm:pt>
    <dgm:pt modelId="{AE8C8524-F80B-4289-A977-6FF65C619444}" type="parTrans" cxnId="{C334ADF9-9405-4649-BA9F-8D558D4C5223}">
      <dgm:prSet/>
      <dgm:spPr/>
      <dgm:t>
        <a:bodyPr/>
        <a:lstStyle/>
        <a:p>
          <a:endParaRPr lang="zh-TW" altLang="en-US"/>
        </a:p>
      </dgm:t>
    </dgm:pt>
    <dgm:pt modelId="{F9455191-5368-4312-B529-701A56220036}" type="sibTrans" cxnId="{C334ADF9-9405-4649-BA9F-8D558D4C5223}">
      <dgm:prSet/>
      <dgm:spPr/>
      <dgm:t>
        <a:bodyPr/>
        <a:lstStyle/>
        <a:p>
          <a:endParaRPr lang="zh-TW" altLang="en-US"/>
        </a:p>
      </dgm:t>
    </dgm:pt>
    <dgm:pt modelId="{1652CB39-31F8-4894-846B-5D65B9F4FB32}">
      <dgm:prSet/>
      <dgm:spPr/>
      <dgm:t>
        <a:bodyPr/>
        <a:lstStyle/>
        <a:p>
          <a:pPr rtl="0"/>
          <a:r>
            <a:rPr lang="zh-TW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清</a:t>
          </a:r>
          <a:endParaRPr lang="zh-TW" dirty="0">
            <a:latin typeface="文鼎細仿" panose="020B0609010101010101" pitchFamily="49" charset="-120"/>
            <a:ea typeface="文鼎細仿" panose="020B0609010101010101" pitchFamily="49" charset="-120"/>
          </a:endParaRPr>
        </a:p>
      </dgm:t>
    </dgm:pt>
    <dgm:pt modelId="{B76C1308-E0B9-480B-8BED-5CE1B510A5B3}" type="parTrans" cxnId="{55D6EE90-358E-4DEA-B13D-9B8494E05C75}">
      <dgm:prSet/>
      <dgm:spPr/>
      <dgm:t>
        <a:bodyPr/>
        <a:lstStyle/>
        <a:p>
          <a:endParaRPr lang="zh-TW" altLang="en-US"/>
        </a:p>
      </dgm:t>
    </dgm:pt>
    <dgm:pt modelId="{2AE7F11E-FA5D-40CE-BC63-53A7E7B84BDF}" type="sibTrans" cxnId="{55D6EE90-358E-4DEA-B13D-9B8494E05C75}">
      <dgm:prSet/>
      <dgm:spPr/>
      <dgm:t>
        <a:bodyPr/>
        <a:lstStyle/>
        <a:p>
          <a:endParaRPr lang="zh-TW" altLang="en-US"/>
        </a:p>
      </dgm:t>
    </dgm:pt>
    <dgm:pt modelId="{D2C936C1-90EB-4113-AC2A-075CB2D4D396}">
      <dgm:prSet/>
      <dgm:spPr/>
      <dgm:t>
        <a:bodyPr/>
        <a:lstStyle/>
        <a:p>
          <a:pPr rtl="0"/>
          <a:r>
            <a:rPr lang="zh-TW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清潔容器</a:t>
          </a:r>
          <a:endParaRPr lang="zh-TW" dirty="0">
            <a:latin typeface="文鼎細仿" panose="020B0609010101010101" pitchFamily="49" charset="-120"/>
            <a:ea typeface="文鼎細仿" panose="020B0609010101010101" pitchFamily="49" charset="-120"/>
          </a:endParaRPr>
        </a:p>
      </dgm:t>
    </dgm:pt>
    <dgm:pt modelId="{68D29703-BCF5-4975-BC51-5DDA5FB4A414}" type="parTrans" cxnId="{8AA06EE1-C05F-4B7A-93EA-68859DAD2A89}">
      <dgm:prSet/>
      <dgm:spPr/>
      <dgm:t>
        <a:bodyPr/>
        <a:lstStyle/>
        <a:p>
          <a:endParaRPr lang="zh-TW" altLang="en-US"/>
        </a:p>
      </dgm:t>
    </dgm:pt>
    <dgm:pt modelId="{405E566B-051C-47D8-BE09-8970100B3096}" type="sibTrans" cxnId="{8AA06EE1-C05F-4B7A-93EA-68859DAD2A89}">
      <dgm:prSet/>
      <dgm:spPr/>
      <dgm:t>
        <a:bodyPr/>
        <a:lstStyle/>
        <a:p>
          <a:endParaRPr lang="zh-TW" altLang="en-US"/>
        </a:p>
      </dgm:t>
    </dgm:pt>
    <dgm:pt modelId="{5B2A1CEA-D10A-412F-ACDF-F52FED35A18E}">
      <dgm:prSet/>
      <dgm:spPr>
        <a:solidFill>
          <a:srgbClr val="7030A0"/>
        </a:solidFill>
      </dgm:spPr>
      <dgm:t>
        <a:bodyPr/>
        <a:lstStyle/>
        <a:p>
          <a:pPr rtl="0"/>
          <a:r>
            <a:rPr lang="zh-TW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刷</a:t>
          </a:r>
          <a:endParaRPr lang="zh-TW" dirty="0">
            <a:latin typeface="文鼎細仿" panose="020B0609010101010101" pitchFamily="49" charset="-120"/>
            <a:ea typeface="文鼎細仿" panose="020B0609010101010101" pitchFamily="49" charset="-120"/>
          </a:endParaRPr>
        </a:p>
      </dgm:t>
    </dgm:pt>
    <dgm:pt modelId="{A35A24D7-3144-463E-9018-C8B073F40684}" type="parTrans" cxnId="{6C864119-E22E-4CA5-8C34-3BE37E60B9BC}">
      <dgm:prSet/>
      <dgm:spPr/>
      <dgm:t>
        <a:bodyPr/>
        <a:lstStyle/>
        <a:p>
          <a:endParaRPr lang="zh-TW" altLang="en-US"/>
        </a:p>
      </dgm:t>
    </dgm:pt>
    <dgm:pt modelId="{887ABE74-EE03-428F-885F-89D42D4F301A}" type="sibTrans" cxnId="{6C864119-E22E-4CA5-8C34-3BE37E60B9BC}">
      <dgm:prSet/>
      <dgm:spPr/>
      <dgm:t>
        <a:bodyPr/>
        <a:lstStyle/>
        <a:p>
          <a:endParaRPr lang="zh-TW" altLang="en-US"/>
        </a:p>
      </dgm:t>
    </dgm:pt>
    <dgm:pt modelId="{7C3EA22A-BEDF-4ECA-9075-0FEE8E51F2B7}">
      <dgm:prSet/>
      <dgm:spPr/>
      <dgm:t>
        <a:bodyPr/>
        <a:lstStyle/>
        <a:p>
          <a:pPr rtl="0"/>
          <a:r>
            <a:rPr lang="zh-TW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刷除蟲卵</a:t>
          </a:r>
          <a:endParaRPr lang="zh-TW" dirty="0">
            <a:latin typeface="文鼎細仿" panose="020B0609010101010101" pitchFamily="49" charset="-120"/>
            <a:ea typeface="文鼎細仿" panose="020B0609010101010101" pitchFamily="49" charset="-120"/>
          </a:endParaRPr>
        </a:p>
      </dgm:t>
    </dgm:pt>
    <dgm:pt modelId="{A87840C0-F205-45A2-A760-0AFA77CB3E3F}" type="parTrans" cxnId="{02D0A5BD-D1ED-48C9-BA70-B315A1F8A968}">
      <dgm:prSet/>
      <dgm:spPr/>
      <dgm:t>
        <a:bodyPr/>
        <a:lstStyle/>
        <a:p>
          <a:endParaRPr lang="zh-TW" altLang="en-US"/>
        </a:p>
      </dgm:t>
    </dgm:pt>
    <dgm:pt modelId="{7AEC5B21-B60C-4455-8692-76CF6ADE06E8}" type="sibTrans" cxnId="{02D0A5BD-D1ED-48C9-BA70-B315A1F8A968}">
      <dgm:prSet/>
      <dgm:spPr/>
      <dgm:t>
        <a:bodyPr/>
        <a:lstStyle/>
        <a:p>
          <a:endParaRPr lang="zh-TW" altLang="en-US"/>
        </a:p>
      </dgm:t>
    </dgm:pt>
    <dgm:pt modelId="{0E4A5F58-2AEE-410B-B487-1A8AAC79FB2C}" type="pres">
      <dgm:prSet presAssocID="{A11423FB-B8B8-42AE-86D2-2A1A0FC931E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DD45956-3D8B-4444-9F2E-4DF5CE33C2FE}" type="pres">
      <dgm:prSet presAssocID="{A11423FB-B8B8-42AE-86D2-2A1A0FC931EB}" presName="cycle" presStyleCnt="0"/>
      <dgm:spPr/>
    </dgm:pt>
    <dgm:pt modelId="{311CB565-53B1-4ADD-ADD5-009938B5CB95}" type="pres">
      <dgm:prSet presAssocID="{A11423FB-B8B8-42AE-86D2-2A1A0FC931EB}" presName="centerShape" presStyleCnt="0"/>
      <dgm:spPr/>
    </dgm:pt>
    <dgm:pt modelId="{AA0CBB72-8240-4542-B07F-BBACFC3DA55A}" type="pres">
      <dgm:prSet presAssocID="{A11423FB-B8B8-42AE-86D2-2A1A0FC931EB}" presName="connSite" presStyleLbl="node1" presStyleIdx="0" presStyleCnt="5"/>
      <dgm:spPr/>
    </dgm:pt>
    <dgm:pt modelId="{5FC2B8E4-3E52-425C-B4F9-B673E792729B}" type="pres">
      <dgm:prSet presAssocID="{A11423FB-B8B8-42AE-86D2-2A1A0FC931EB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D9580DE-DA67-4988-8FAC-DDF71BA1D2AF}" type="pres">
      <dgm:prSet presAssocID="{ECE55E72-6231-43C1-B854-58898E9FC6F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E8FAC06-7DDF-4672-B866-9B6B40156A26}" type="pres">
      <dgm:prSet presAssocID="{E5F2E318-D06A-4C1C-AC87-90D508C3BC83}" presName="node" presStyleCnt="0"/>
      <dgm:spPr/>
    </dgm:pt>
    <dgm:pt modelId="{40C2C60E-F651-4D8C-A8AC-AFF13528B50E}" type="pres">
      <dgm:prSet presAssocID="{E5F2E318-D06A-4C1C-AC87-90D508C3BC83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4CB323-A3A9-45BA-9F1D-B03FFAF66F8C}" type="pres">
      <dgm:prSet presAssocID="{E5F2E318-D06A-4C1C-AC87-90D508C3BC8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475738-1ED8-46FD-AD85-C12C4F918228}" type="pres">
      <dgm:prSet presAssocID="{067BED08-2B30-41F7-9319-E3F51E9357A1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F514EBC-BC14-4EAD-A23F-359C8A1C4706}" type="pres">
      <dgm:prSet presAssocID="{16666269-A999-49D7-AF51-2A9AA22768B2}" presName="node" presStyleCnt="0"/>
      <dgm:spPr/>
    </dgm:pt>
    <dgm:pt modelId="{DE592FD1-A1C3-4618-AF13-4F383DB80667}" type="pres">
      <dgm:prSet presAssocID="{16666269-A999-49D7-AF51-2A9AA22768B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C1979A-4A01-4624-B7AB-F7006B39AFB9}" type="pres">
      <dgm:prSet presAssocID="{16666269-A999-49D7-AF51-2A9AA22768B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4F339E-3CC7-431B-9BD4-C44F2DBC7C52}" type="pres">
      <dgm:prSet presAssocID="{B76C1308-E0B9-480B-8BED-5CE1B510A5B3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1959D68-2FF7-4522-A50C-8BEF35EC6F08}" type="pres">
      <dgm:prSet presAssocID="{1652CB39-31F8-4894-846B-5D65B9F4FB32}" presName="node" presStyleCnt="0"/>
      <dgm:spPr/>
    </dgm:pt>
    <dgm:pt modelId="{7AD05697-FD7F-49D6-8796-4EC29209E4C3}" type="pres">
      <dgm:prSet presAssocID="{1652CB39-31F8-4894-846B-5D65B9F4FB32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915A4C-1918-4C5A-8335-91E4E6BEE0C4}" type="pres">
      <dgm:prSet presAssocID="{1652CB39-31F8-4894-846B-5D65B9F4FB32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98934B-137D-459C-95C4-50B35A4EA6D9}" type="pres">
      <dgm:prSet presAssocID="{A35A24D7-3144-463E-9018-C8B073F4068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26E9562-DEC2-45EE-8AD8-4B5171291961}" type="pres">
      <dgm:prSet presAssocID="{5B2A1CEA-D10A-412F-ACDF-F52FED35A18E}" presName="node" presStyleCnt="0"/>
      <dgm:spPr/>
    </dgm:pt>
    <dgm:pt modelId="{0D469AC8-568B-4384-81AA-D3F16BF411BB}" type="pres">
      <dgm:prSet presAssocID="{5B2A1CEA-D10A-412F-ACDF-F52FED35A18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3F84BE-72F7-4642-B5A2-CB5BD7832CE9}" type="pres">
      <dgm:prSet presAssocID="{5B2A1CEA-D10A-412F-ACDF-F52FED35A18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C316B6C-6239-42EE-A896-3BA472B13ACC}" type="presOf" srcId="{A35A24D7-3144-463E-9018-C8B073F40684}" destId="{B598934B-137D-459C-95C4-50B35A4EA6D9}" srcOrd="0" destOrd="0" presId="urn:microsoft.com/office/officeart/2005/8/layout/radial2"/>
    <dgm:cxn modelId="{22FDC938-C80F-45DB-9461-51B90480C656}" type="presOf" srcId="{067BED08-2B30-41F7-9319-E3F51E9357A1}" destId="{B3475738-1ED8-46FD-AD85-C12C4F918228}" srcOrd="0" destOrd="0" presId="urn:microsoft.com/office/officeart/2005/8/layout/radial2"/>
    <dgm:cxn modelId="{C55C8873-3054-4965-9151-7D1E1328F5EB}" type="presOf" srcId="{E5F2E318-D06A-4C1C-AC87-90D508C3BC83}" destId="{40C2C60E-F651-4D8C-A8AC-AFF13528B50E}" srcOrd="0" destOrd="0" presId="urn:microsoft.com/office/officeart/2005/8/layout/radial2"/>
    <dgm:cxn modelId="{A8AA95F3-0BEF-431C-BD67-2EF74774A95E}" srcId="{A11423FB-B8B8-42AE-86D2-2A1A0FC931EB}" destId="{E5F2E318-D06A-4C1C-AC87-90D508C3BC83}" srcOrd="0" destOrd="0" parTransId="{ECE55E72-6231-43C1-B854-58898E9FC6F0}" sibTransId="{61C401F3-DDBD-4157-BB9C-1539CCAA65CB}"/>
    <dgm:cxn modelId="{C334ADF9-9405-4649-BA9F-8D558D4C5223}" srcId="{16666269-A999-49D7-AF51-2A9AA22768B2}" destId="{3D6E7C2E-AB54-4E87-A21B-2F633CA7549D}" srcOrd="0" destOrd="0" parTransId="{AE8C8524-F80B-4289-A977-6FF65C619444}" sibTransId="{F9455191-5368-4312-B529-701A56220036}"/>
    <dgm:cxn modelId="{8AA06EE1-C05F-4B7A-93EA-68859DAD2A89}" srcId="{1652CB39-31F8-4894-846B-5D65B9F4FB32}" destId="{D2C936C1-90EB-4113-AC2A-075CB2D4D396}" srcOrd="0" destOrd="0" parTransId="{68D29703-BCF5-4975-BC51-5DDA5FB4A414}" sibTransId="{405E566B-051C-47D8-BE09-8970100B3096}"/>
    <dgm:cxn modelId="{55D6EE90-358E-4DEA-B13D-9B8494E05C75}" srcId="{A11423FB-B8B8-42AE-86D2-2A1A0FC931EB}" destId="{1652CB39-31F8-4894-846B-5D65B9F4FB32}" srcOrd="2" destOrd="0" parTransId="{B76C1308-E0B9-480B-8BED-5CE1B510A5B3}" sibTransId="{2AE7F11E-FA5D-40CE-BC63-53A7E7B84BDF}"/>
    <dgm:cxn modelId="{703DC74D-3D3A-4A6A-A1A2-3E8F85495DA9}" type="presOf" srcId="{D2C936C1-90EB-4113-AC2A-075CB2D4D396}" destId="{C5915A4C-1918-4C5A-8335-91E4E6BEE0C4}" srcOrd="0" destOrd="0" presId="urn:microsoft.com/office/officeart/2005/8/layout/radial2"/>
    <dgm:cxn modelId="{B835D69D-9A44-46A1-8DE5-FDB8A3A762C8}" type="presOf" srcId="{ECE55E72-6231-43C1-B854-58898E9FC6F0}" destId="{1D9580DE-DA67-4988-8FAC-DDF71BA1D2AF}" srcOrd="0" destOrd="0" presId="urn:microsoft.com/office/officeart/2005/8/layout/radial2"/>
    <dgm:cxn modelId="{A442D044-983A-4710-A08F-25B0D41FCEB0}" type="presOf" srcId="{544100AB-733A-4653-AC79-B14A7AF51078}" destId="{AC4CB323-A3A9-45BA-9F1D-B03FFAF66F8C}" srcOrd="0" destOrd="0" presId="urn:microsoft.com/office/officeart/2005/8/layout/radial2"/>
    <dgm:cxn modelId="{00680A90-846C-4914-8D49-206B86850B20}" type="presOf" srcId="{B76C1308-E0B9-480B-8BED-5CE1B510A5B3}" destId="{8E4F339E-3CC7-431B-9BD4-C44F2DBC7C52}" srcOrd="0" destOrd="0" presId="urn:microsoft.com/office/officeart/2005/8/layout/radial2"/>
    <dgm:cxn modelId="{A5566021-4A4A-4B4D-BC86-9DD119425277}" type="presOf" srcId="{5B2A1CEA-D10A-412F-ACDF-F52FED35A18E}" destId="{0D469AC8-568B-4384-81AA-D3F16BF411BB}" srcOrd="0" destOrd="0" presId="urn:microsoft.com/office/officeart/2005/8/layout/radial2"/>
    <dgm:cxn modelId="{BA80CC7A-B6E1-4BB0-BB16-26D47D9C16B4}" type="presOf" srcId="{3D6E7C2E-AB54-4E87-A21B-2F633CA7549D}" destId="{F1C1979A-4A01-4624-B7AB-F7006B39AFB9}" srcOrd="0" destOrd="0" presId="urn:microsoft.com/office/officeart/2005/8/layout/radial2"/>
    <dgm:cxn modelId="{02D0A5BD-D1ED-48C9-BA70-B315A1F8A968}" srcId="{5B2A1CEA-D10A-412F-ACDF-F52FED35A18E}" destId="{7C3EA22A-BEDF-4ECA-9075-0FEE8E51F2B7}" srcOrd="0" destOrd="0" parTransId="{A87840C0-F205-45A2-A760-0AFA77CB3E3F}" sibTransId="{7AEC5B21-B60C-4455-8692-76CF6ADE06E8}"/>
    <dgm:cxn modelId="{FAA78A85-06CE-4E88-A2C3-DCA17039D3CF}" type="presOf" srcId="{16666269-A999-49D7-AF51-2A9AA22768B2}" destId="{DE592FD1-A1C3-4618-AF13-4F383DB80667}" srcOrd="0" destOrd="0" presId="urn:microsoft.com/office/officeart/2005/8/layout/radial2"/>
    <dgm:cxn modelId="{65160FB4-4CAD-48E2-BD12-4E4878E2BE96}" srcId="{E5F2E318-D06A-4C1C-AC87-90D508C3BC83}" destId="{544100AB-733A-4653-AC79-B14A7AF51078}" srcOrd="0" destOrd="0" parTransId="{C8FF72C3-0D04-4B86-A953-509AB9ED77A4}" sibTransId="{A119B997-E105-4C6E-862B-6EB7B9BEFBC3}"/>
    <dgm:cxn modelId="{A9AE03DD-FC17-4FA6-9752-550B7B9FA59A}" type="presOf" srcId="{A11423FB-B8B8-42AE-86D2-2A1A0FC931EB}" destId="{0E4A5F58-2AEE-410B-B487-1A8AAC79FB2C}" srcOrd="0" destOrd="0" presId="urn:microsoft.com/office/officeart/2005/8/layout/radial2"/>
    <dgm:cxn modelId="{010E9E2F-F823-4776-B243-56CB17DDCC0A}" srcId="{A11423FB-B8B8-42AE-86D2-2A1A0FC931EB}" destId="{16666269-A999-49D7-AF51-2A9AA22768B2}" srcOrd="1" destOrd="0" parTransId="{067BED08-2B30-41F7-9319-E3F51E9357A1}" sibTransId="{0D99114F-71D3-44E6-9400-2F42CCE7A587}"/>
    <dgm:cxn modelId="{6C864119-E22E-4CA5-8C34-3BE37E60B9BC}" srcId="{A11423FB-B8B8-42AE-86D2-2A1A0FC931EB}" destId="{5B2A1CEA-D10A-412F-ACDF-F52FED35A18E}" srcOrd="3" destOrd="0" parTransId="{A35A24D7-3144-463E-9018-C8B073F40684}" sibTransId="{887ABE74-EE03-428F-885F-89D42D4F301A}"/>
    <dgm:cxn modelId="{F8A699CC-AB15-4CA5-8A2B-E31DE6881C69}" type="presOf" srcId="{7C3EA22A-BEDF-4ECA-9075-0FEE8E51F2B7}" destId="{883F84BE-72F7-4642-B5A2-CB5BD7832CE9}" srcOrd="0" destOrd="0" presId="urn:microsoft.com/office/officeart/2005/8/layout/radial2"/>
    <dgm:cxn modelId="{EDB602E1-0FCD-4B34-A0B2-2D8CDB40073E}" type="presOf" srcId="{1652CB39-31F8-4894-846B-5D65B9F4FB32}" destId="{7AD05697-FD7F-49D6-8796-4EC29209E4C3}" srcOrd="0" destOrd="0" presId="urn:microsoft.com/office/officeart/2005/8/layout/radial2"/>
    <dgm:cxn modelId="{0387EAF0-A14A-44C7-8779-9D10C0FC7847}" type="presParOf" srcId="{0E4A5F58-2AEE-410B-B487-1A8AAC79FB2C}" destId="{1DD45956-3D8B-4444-9F2E-4DF5CE33C2FE}" srcOrd="0" destOrd="0" presId="urn:microsoft.com/office/officeart/2005/8/layout/radial2"/>
    <dgm:cxn modelId="{106B433F-C278-4860-98EE-85E9C904D948}" type="presParOf" srcId="{1DD45956-3D8B-4444-9F2E-4DF5CE33C2FE}" destId="{311CB565-53B1-4ADD-ADD5-009938B5CB95}" srcOrd="0" destOrd="0" presId="urn:microsoft.com/office/officeart/2005/8/layout/radial2"/>
    <dgm:cxn modelId="{A88D9BD4-20F6-46BA-8AD4-1BC3B6E938B8}" type="presParOf" srcId="{311CB565-53B1-4ADD-ADD5-009938B5CB95}" destId="{AA0CBB72-8240-4542-B07F-BBACFC3DA55A}" srcOrd="0" destOrd="0" presId="urn:microsoft.com/office/officeart/2005/8/layout/radial2"/>
    <dgm:cxn modelId="{2A0A8E71-523E-46F2-8FB7-90CD56A755AC}" type="presParOf" srcId="{311CB565-53B1-4ADD-ADD5-009938B5CB95}" destId="{5FC2B8E4-3E52-425C-B4F9-B673E792729B}" srcOrd="1" destOrd="0" presId="urn:microsoft.com/office/officeart/2005/8/layout/radial2"/>
    <dgm:cxn modelId="{99BC876E-D4B7-45B1-8662-5CFA15548587}" type="presParOf" srcId="{1DD45956-3D8B-4444-9F2E-4DF5CE33C2FE}" destId="{1D9580DE-DA67-4988-8FAC-DDF71BA1D2AF}" srcOrd="1" destOrd="0" presId="urn:microsoft.com/office/officeart/2005/8/layout/radial2"/>
    <dgm:cxn modelId="{84DCE591-B383-4256-8B22-9E8740049FDA}" type="presParOf" srcId="{1DD45956-3D8B-4444-9F2E-4DF5CE33C2FE}" destId="{DE8FAC06-7DDF-4672-B866-9B6B40156A26}" srcOrd="2" destOrd="0" presId="urn:microsoft.com/office/officeart/2005/8/layout/radial2"/>
    <dgm:cxn modelId="{DD109F36-B4A4-4D77-9993-401DAB7F9F60}" type="presParOf" srcId="{DE8FAC06-7DDF-4672-B866-9B6B40156A26}" destId="{40C2C60E-F651-4D8C-A8AC-AFF13528B50E}" srcOrd="0" destOrd="0" presId="urn:microsoft.com/office/officeart/2005/8/layout/radial2"/>
    <dgm:cxn modelId="{BBC944BD-C111-4E50-AF44-31339DEFD805}" type="presParOf" srcId="{DE8FAC06-7DDF-4672-B866-9B6B40156A26}" destId="{AC4CB323-A3A9-45BA-9F1D-B03FFAF66F8C}" srcOrd="1" destOrd="0" presId="urn:microsoft.com/office/officeart/2005/8/layout/radial2"/>
    <dgm:cxn modelId="{7EC4876A-D5ED-4061-A9D9-9845D3AA284F}" type="presParOf" srcId="{1DD45956-3D8B-4444-9F2E-4DF5CE33C2FE}" destId="{B3475738-1ED8-46FD-AD85-C12C4F918228}" srcOrd="3" destOrd="0" presId="urn:microsoft.com/office/officeart/2005/8/layout/radial2"/>
    <dgm:cxn modelId="{D1EF4042-E585-4368-B32F-DDFE6D443493}" type="presParOf" srcId="{1DD45956-3D8B-4444-9F2E-4DF5CE33C2FE}" destId="{3F514EBC-BC14-4EAD-A23F-359C8A1C4706}" srcOrd="4" destOrd="0" presId="urn:microsoft.com/office/officeart/2005/8/layout/radial2"/>
    <dgm:cxn modelId="{02CF717D-8532-49FA-9064-93585E111705}" type="presParOf" srcId="{3F514EBC-BC14-4EAD-A23F-359C8A1C4706}" destId="{DE592FD1-A1C3-4618-AF13-4F383DB80667}" srcOrd="0" destOrd="0" presId="urn:microsoft.com/office/officeart/2005/8/layout/radial2"/>
    <dgm:cxn modelId="{B1FC436C-570F-4894-942E-2D13B98D75BB}" type="presParOf" srcId="{3F514EBC-BC14-4EAD-A23F-359C8A1C4706}" destId="{F1C1979A-4A01-4624-B7AB-F7006B39AFB9}" srcOrd="1" destOrd="0" presId="urn:microsoft.com/office/officeart/2005/8/layout/radial2"/>
    <dgm:cxn modelId="{DA5B3364-E12B-4381-B891-7D4B3F84F44E}" type="presParOf" srcId="{1DD45956-3D8B-4444-9F2E-4DF5CE33C2FE}" destId="{8E4F339E-3CC7-431B-9BD4-C44F2DBC7C52}" srcOrd="5" destOrd="0" presId="urn:microsoft.com/office/officeart/2005/8/layout/radial2"/>
    <dgm:cxn modelId="{B061A29F-4EF5-458A-BE03-D9AB554AC179}" type="presParOf" srcId="{1DD45956-3D8B-4444-9F2E-4DF5CE33C2FE}" destId="{81959D68-2FF7-4522-A50C-8BEF35EC6F08}" srcOrd="6" destOrd="0" presId="urn:microsoft.com/office/officeart/2005/8/layout/radial2"/>
    <dgm:cxn modelId="{3C22E6B8-F0A7-46D0-B16D-81BF15E3AA70}" type="presParOf" srcId="{81959D68-2FF7-4522-A50C-8BEF35EC6F08}" destId="{7AD05697-FD7F-49D6-8796-4EC29209E4C3}" srcOrd="0" destOrd="0" presId="urn:microsoft.com/office/officeart/2005/8/layout/radial2"/>
    <dgm:cxn modelId="{91B7D0C7-3125-4625-BBD4-4AF644E24E4F}" type="presParOf" srcId="{81959D68-2FF7-4522-A50C-8BEF35EC6F08}" destId="{C5915A4C-1918-4C5A-8335-91E4E6BEE0C4}" srcOrd="1" destOrd="0" presId="urn:microsoft.com/office/officeart/2005/8/layout/radial2"/>
    <dgm:cxn modelId="{6892B573-61C7-4CA3-A725-59588BAA43C6}" type="presParOf" srcId="{1DD45956-3D8B-4444-9F2E-4DF5CE33C2FE}" destId="{B598934B-137D-459C-95C4-50B35A4EA6D9}" srcOrd="7" destOrd="0" presId="urn:microsoft.com/office/officeart/2005/8/layout/radial2"/>
    <dgm:cxn modelId="{1F3A5050-C2C3-489F-BC14-10F58EA09583}" type="presParOf" srcId="{1DD45956-3D8B-4444-9F2E-4DF5CE33C2FE}" destId="{F26E9562-DEC2-45EE-8AD8-4B5171291961}" srcOrd="8" destOrd="0" presId="urn:microsoft.com/office/officeart/2005/8/layout/radial2"/>
    <dgm:cxn modelId="{19A5AF19-9992-4E11-9635-799EB1F484FE}" type="presParOf" srcId="{F26E9562-DEC2-45EE-8AD8-4B5171291961}" destId="{0D469AC8-568B-4384-81AA-D3F16BF411BB}" srcOrd="0" destOrd="0" presId="urn:microsoft.com/office/officeart/2005/8/layout/radial2"/>
    <dgm:cxn modelId="{EEE17AEA-3070-47DE-8A7F-3D7A37152EDE}" type="presParOf" srcId="{F26E9562-DEC2-45EE-8AD8-4B5171291961}" destId="{883F84BE-72F7-4642-B5A2-CB5BD7832CE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8934B-137D-459C-95C4-50B35A4EA6D9}">
      <dsp:nvSpPr>
        <dsp:cNvPr id="0" name=""/>
        <dsp:cNvSpPr/>
      </dsp:nvSpPr>
      <dsp:spPr>
        <a:xfrm rot="3682620">
          <a:off x="2082444" y="2995974"/>
          <a:ext cx="790132" cy="42187"/>
        </a:xfrm>
        <a:custGeom>
          <a:avLst/>
          <a:gdLst/>
          <a:ahLst/>
          <a:cxnLst/>
          <a:rect l="0" t="0" r="0" b="0"/>
          <a:pathLst>
            <a:path>
              <a:moveTo>
                <a:pt x="0" y="21093"/>
              </a:moveTo>
              <a:lnTo>
                <a:pt x="790132" y="2109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4F339E-3CC7-431B-9BD4-C44F2DBC7C52}">
      <dsp:nvSpPr>
        <dsp:cNvPr id="0" name=""/>
        <dsp:cNvSpPr/>
      </dsp:nvSpPr>
      <dsp:spPr>
        <a:xfrm rot="1312372">
          <a:off x="2516666" y="2426646"/>
          <a:ext cx="564792" cy="42187"/>
        </a:xfrm>
        <a:custGeom>
          <a:avLst/>
          <a:gdLst/>
          <a:ahLst/>
          <a:cxnLst/>
          <a:rect l="0" t="0" r="0" b="0"/>
          <a:pathLst>
            <a:path>
              <a:moveTo>
                <a:pt x="0" y="21093"/>
              </a:moveTo>
              <a:lnTo>
                <a:pt x="564792" y="2109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475738-1ED8-46FD-AD85-C12C4F918228}">
      <dsp:nvSpPr>
        <dsp:cNvPr id="0" name=""/>
        <dsp:cNvSpPr/>
      </dsp:nvSpPr>
      <dsp:spPr>
        <a:xfrm rot="20287628">
          <a:off x="2516666" y="1776594"/>
          <a:ext cx="564792" cy="42187"/>
        </a:xfrm>
        <a:custGeom>
          <a:avLst/>
          <a:gdLst/>
          <a:ahLst/>
          <a:cxnLst/>
          <a:rect l="0" t="0" r="0" b="0"/>
          <a:pathLst>
            <a:path>
              <a:moveTo>
                <a:pt x="0" y="21093"/>
              </a:moveTo>
              <a:lnTo>
                <a:pt x="564792" y="2109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9580DE-DA67-4988-8FAC-DDF71BA1D2AF}">
      <dsp:nvSpPr>
        <dsp:cNvPr id="0" name=""/>
        <dsp:cNvSpPr/>
      </dsp:nvSpPr>
      <dsp:spPr>
        <a:xfrm rot="17917380">
          <a:off x="2082444" y="1207266"/>
          <a:ext cx="790132" cy="42187"/>
        </a:xfrm>
        <a:custGeom>
          <a:avLst/>
          <a:gdLst/>
          <a:ahLst/>
          <a:cxnLst/>
          <a:rect l="0" t="0" r="0" b="0"/>
          <a:pathLst>
            <a:path>
              <a:moveTo>
                <a:pt x="0" y="21093"/>
              </a:moveTo>
              <a:lnTo>
                <a:pt x="790132" y="2109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C2B8E4-3E52-425C-B4F9-B673E792729B}">
      <dsp:nvSpPr>
        <dsp:cNvPr id="0" name=""/>
        <dsp:cNvSpPr/>
      </dsp:nvSpPr>
      <dsp:spPr>
        <a:xfrm>
          <a:off x="1207186" y="1340473"/>
          <a:ext cx="1564481" cy="156448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C2C60E-F651-4D8C-A8AC-AFF13528B50E}">
      <dsp:nvSpPr>
        <dsp:cNvPr id="0" name=""/>
        <dsp:cNvSpPr/>
      </dsp:nvSpPr>
      <dsp:spPr>
        <a:xfrm>
          <a:off x="2422256" y="244"/>
          <a:ext cx="938688" cy="938688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巡</a:t>
          </a:r>
          <a:endParaRPr lang="zh-TW" sz="4100" kern="1200" dirty="0">
            <a:latin typeface="文鼎細仿" panose="020B0609010101010101" pitchFamily="49" charset="-120"/>
            <a:ea typeface="文鼎細仿" panose="020B0609010101010101" pitchFamily="49" charset="-120"/>
          </a:endParaRPr>
        </a:p>
      </dsp:txBody>
      <dsp:txXfrm>
        <a:off x="2559724" y="137712"/>
        <a:ext cx="663752" cy="663752"/>
      </dsp:txXfrm>
    </dsp:sp>
    <dsp:sp modelId="{AC4CB323-A3A9-45BA-9F1D-B03FFAF66F8C}">
      <dsp:nvSpPr>
        <dsp:cNvPr id="0" name=""/>
        <dsp:cNvSpPr/>
      </dsp:nvSpPr>
      <dsp:spPr>
        <a:xfrm>
          <a:off x="3454814" y="244"/>
          <a:ext cx="1408033" cy="938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巡檢容器</a:t>
          </a:r>
          <a:endParaRPr lang="zh-TW" sz="3100" kern="1200" dirty="0">
            <a:latin typeface="文鼎細仿" panose="020B0609010101010101" pitchFamily="49" charset="-120"/>
            <a:ea typeface="文鼎細仿" panose="020B0609010101010101" pitchFamily="49" charset="-120"/>
          </a:endParaRPr>
        </a:p>
      </dsp:txBody>
      <dsp:txXfrm>
        <a:off x="3454814" y="244"/>
        <a:ext cx="1408033" cy="938688"/>
      </dsp:txXfrm>
    </dsp:sp>
    <dsp:sp modelId="{DE592FD1-A1C3-4618-AF13-4F383DB80667}">
      <dsp:nvSpPr>
        <dsp:cNvPr id="0" name=""/>
        <dsp:cNvSpPr/>
      </dsp:nvSpPr>
      <dsp:spPr>
        <a:xfrm>
          <a:off x="3027342" y="1048283"/>
          <a:ext cx="938688" cy="938688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smtClean="0">
              <a:latin typeface="文鼎細仿" panose="020B0609010101010101" pitchFamily="49" charset="-120"/>
              <a:ea typeface="文鼎細仿" panose="020B0609010101010101" pitchFamily="49" charset="-120"/>
            </a:rPr>
            <a:t>倒</a:t>
          </a:r>
          <a:endParaRPr lang="zh-TW" sz="4100" kern="1200" dirty="0">
            <a:latin typeface="文鼎細仿" panose="020B0609010101010101" pitchFamily="49" charset="-120"/>
            <a:ea typeface="文鼎細仿" panose="020B0609010101010101" pitchFamily="49" charset="-120"/>
          </a:endParaRPr>
        </a:p>
      </dsp:txBody>
      <dsp:txXfrm>
        <a:off x="3164810" y="1185751"/>
        <a:ext cx="663752" cy="663752"/>
      </dsp:txXfrm>
    </dsp:sp>
    <dsp:sp modelId="{F1C1979A-4A01-4624-B7AB-F7006B39AFB9}">
      <dsp:nvSpPr>
        <dsp:cNvPr id="0" name=""/>
        <dsp:cNvSpPr/>
      </dsp:nvSpPr>
      <dsp:spPr>
        <a:xfrm>
          <a:off x="4059900" y="1048283"/>
          <a:ext cx="1408033" cy="938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倒掉積水</a:t>
          </a:r>
          <a:endParaRPr lang="zh-TW" sz="3100" kern="1200" dirty="0">
            <a:latin typeface="文鼎細仿" panose="020B0609010101010101" pitchFamily="49" charset="-120"/>
            <a:ea typeface="文鼎細仿" panose="020B0609010101010101" pitchFamily="49" charset="-120"/>
          </a:endParaRPr>
        </a:p>
      </dsp:txBody>
      <dsp:txXfrm>
        <a:off x="4059900" y="1048283"/>
        <a:ext cx="1408033" cy="938688"/>
      </dsp:txXfrm>
    </dsp:sp>
    <dsp:sp modelId="{7AD05697-FD7F-49D6-8796-4EC29209E4C3}">
      <dsp:nvSpPr>
        <dsp:cNvPr id="0" name=""/>
        <dsp:cNvSpPr/>
      </dsp:nvSpPr>
      <dsp:spPr>
        <a:xfrm>
          <a:off x="3027342" y="2258455"/>
          <a:ext cx="938688" cy="938688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清</a:t>
          </a:r>
          <a:endParaRPr lang="zh-TW" sz="4100" kern="1200" dirty="0">
            <a:latin typeface="文鼎細仿" panose="020B0609010101010101" pitchFamily="49" charset="-120"/>
            <a:ea typeface="文鼎細仿" panose="020B0609010101010101" pitchFamily="49" charset="-120"/>
          </a:endParaRPr>
        </a:p>
      </dsp:txBody>
      <dsp:txXfrm>
        <a:off x="3164810" y="2395923"/>
        <a:ext cx="663752" cy="663752"/>
      </dsp:txXfrm>
    </dsp:sp>
    <dsp:sp modelId="{C5915A4C-1918-4C5A-8335-91E4E6BEE0C4}">
      <dsp:nvSpPr>
        <dsp:cNvPr id="0" name=""/>
        <dsp:cNvSpPr/>
      </dsp:nvSpPr>
      <dsp:spPr>
        <a:xfrm>
          <a:off x="4059900" y="2258455"/>
          <a:ext cx="1408033" cy="938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清潔容器</a:t>
          </a:r>
          <a:endParaRPr lang="zh-TW" sz="3100" kern="1200" dirty="0">
            <a:latin typeface="文鼎細仿" panose="020B0609010101010101" pitchFamily="49" charset="-120"/>
            <a:ea typeface="文鼎細仿" panose="020B0609010101010101" pitchFamily="49" charset="-120"/>
          </a:endParaRPr>
        </a:p>
      </dsp:txBody>
      <dsp:txXfrm>
        <a:off x="4059900" y="2258455"/>
        <a:ext cx="1408033" cy="938688"/>
      </dsp:txXfrm>
    </dsp:sp>
    <dsp:sp modelId="{0D469AC8-568B-4384-81AA-D3F16BF411BB}">
      <dsp:nvSpPr>
        <dsp:cNvPr id="0" name=""/>
        <dsp:cNvSpPr/>
      </dsp:nvSpPr>
      <dsp:spPr>
        <a:xfrm>
          <a:off x="2422256" y="3306494"/>
          <a:ext cx="938688" cy="938688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刷</a:t>
          </a:r>
          <a:endParaRPr lang="zh-TW" sz="4100" kern="1200" dirty="0">
            <a:latin typeface="文鼎細仿" panose="020B0609010101010101" pitchFamily="49" charset="-120"/>
            <a:ea typeface="文鼎細仿" panose="020B0609010101010101" pitchFamily="49" charset="-120"/>
          </a:endParaRPr>
        </a:p>
      </dsp:txBody>
      <dsp:txXfrm>
        <a:off x="2559724" y="3443962"/>
        <a:ext cx="663752" cy="663752"/>
      </dsp:txXfrm>
    </dsp:sp>
    <dsp:sp modelId="{883F84BE-72F7-4642-B5A2-CB5BD7832CE9}">
      <dsp:nvSpPr>
        <dsp:cNvPr id="0" name=""/>
        <dsp:cNvSpPr/>
      </dsp:nvSpPr>
      <dsp:spPr>
        <a:xfrm>
          <a:off x="3454814" y="3306494"/>
          <a:ext cx="1408033" cy="938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細仿" panose="020B0609010101010101" pitchFamily="49" charset="-120"/>
              <a:ea typeface="文鼎細仿" panose="020B0609010101010101" pitchFamily="49" charset="-120"/>
            </a:rPr>
            <a:t>刷除蟲卵</a:t>
          </a:r>
          <a:endParaRPr lang="zh-TW" sz="3100" kern="1200" dirty="0">
            <a:latin typeface="文鼎細仿" panose="020B0609010101010101" pitchFamily="49" charset="-120"/>
            <a:ea typeface="文鼎細仿" panose="020B0609010101010101" pitchFamily="49" charset="-120"/>
          </a:endParaRPr>
        </a:p>
      </dsp:txBody>
      <dsp:txXfrm>
        <a:off x="3454814" y="3306494"/>
        <a:ext cx="1408033" cy="938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763532"/>
            <a:ext cx="3357154" cy="3196369"/>
          </a:xfrm>
          <a:prstGeom prst="noSmoking">
            <a:avLst>
              <a:gd name="adj" fmla="val 11785"/>
            </a:avLst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100000" l="3112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30855" flipH="1">
            <a:off x="473743" y="2929901"/>
            <a:ext cx="284074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100000" l="3112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46597" y="2597163"/>
            <a:ext cx="2207623" cy="197573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100000" l="3112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8627">
            <a:off x="4546597" y="4278532"/>
            <a:ext cx="2207623" cy="197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763532"/>
            <a:ext cx="3357154" cy="3196369"/>
          </a:xfrm>
          <a:prstGeom prst="noSmoking">
            <a:avLst>
              <a:gd name="adj" fmla="val 11785"/>
            </a:avLst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540" b="100000" l="3112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06" y="2868220"/>
            <a:ext cx="2840742" cy="235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664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763532"/>
            <a:ext cx="3357154" cy="3196369"/>
          </a:xfrm>
          <a:prstGeom prst="noSmoking">
            <a:avLst>
              <a:gd name="adj" fmla="val 11785"/>
            </a:avLst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540" b="100000" l="3112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06" y="2868220"/>
            <a:ext cx="2840742" cy="235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240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357495769"/>
              </p:ext>
            </p:extLst>
          </p:nvPr>
        </p:nvGraphicFramePr>
        <p:xfrm>
          <a:off x="1711234" y="1188721"/>
          <a:ext cx="6675120" cy="4245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61611" y="4408714"/>
            <a:ext cx="2782389" cy="1240972"/>
          </a:xfrm>
          <a:prstGeom prst="rightArrow">
            <a:avLst/>
          </a:prstGeom>
          <a:solidFill>
            <a:srgbClr val="99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</TotalTime>
  <Words>90</Words>
  <Application>Microsoft Office PowerPoint</Application>
  <PresentationFormat>如螢幕大小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文鼎細仿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2019-10-15T07:55:18Z</dcterms:modified>
</cp:coreProperties>
</file>