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74D7"/>
    <a:srgbClr val="53CDDD"/>
    <a:srgbClr val="FF0066"/>
    <a:srgbClr val="FF99FF"/>
    <a:srgbClr val="FF00FF"/>
    <a:srgbClr val="FF9900"/>
    <a:srgbClr val="EB9035"/>
    <a:srgbClr val="CF3D3D"/>
    <a:srgbClr val="FF33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E7E05C-3FFF-4DCA-B120-2E137ED855E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073DEB2-123E-463E-B9F7-15AFE443087D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F44AE2F-386B-46B6-B5BF-94F2E3ABE16B}" type="parTrans" cxnId="{1579B2E7-DFA4-4724-866B-9F70BB5AE63C}">
      <dgm:prSet/>
      <dgm:spPr/>
      <dgm:t>
        <a:bodyPr/>
        <a:lstStyle/>
        <a:p>
          <a:endParaRPr lang="zh-TW" altLang="en-US"/>
        </a:p>
      </dgm:t>
    </dgm:pt>
    <dgm:pt modelId="{3380E3DB-11BE-4D20-92B1-34BAFC6CFF9A}" type="sibTrans" cxnId="{1579B2E7-DFA4-4724-866B-9F70BB5AE63C}">
      <dgm:prSet/>
      <dgm:spPr/>
      <dgm:t>
        <a:bodyPr/>
        <a:lstStyle/>
        <a:p>
          <a:endParaRPr lang="zh-TW" altLang="en-US"/>
        </a:p>
      </dgm:t>
    </dgm:pt>
    <dgm:pt modelId="{ED2D2D8D-5149-46B0-A5AF-AC16BA505E66}">
      <dgm:prSet custT="1"/>
      <dgm:spPr/>
      <dgm:t>
        <a:bodyPr/>
        <a:lstStyle/>
        <a:p>
          <a:pPr rtl="0"/>
          <a:r>
            <a:rPr lang="zh-TW" altLang="en-US" sz="3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altLang="en-US" sz="3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471D8C0-A0EE-4766-B8F1-7A3BAD77B3B7}" type="parTrans" cxnId="{2640CEEC-1078-420A-9DAC-36AF80B2ED2D}">
      <dgm:prSet/>
      <dgm:spPr/>
      <dgm:t>
        <a:bodyPr/>
        <a:lstStyle/>
        <a:p>
          <a:endParaRPr lang="zh-TW" altLang="en-US"/>
        </a:p>
      </dgm:t>
    </dgm:pt>
    <dgm:pt modelId="{D8CA4D5D-1D3D-44F8-9FA6-5192E603D5EF}" type="sibTrans" cxnId="{2640CEEC-1078-420A-9DAC-36AF80B2ED2D}">
      <dgm:prSet/>
      <dgm:spPr/>
      <dgm:t>
        <a:bodyPr/>
        <a:lstStyle/>
        <a:p>
          <a:endParaRPr lang="zh-TW" altLang="en-US"/>
        </a:p>
      </dgm:t>
    </dgm:pt>
    <dgm:pt modelId="{D225C934-C855-4121-BBA4-472FC8D466F6}">
      <dgm:prSet custT="1"/>
      <dgm:spPr>
        <a:solidFill>
          <a:srgbClr val="FF9900"/>
        </a:solidFill>
      </dgm:spPr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75E2FC3-D804-4C7C-B71A-26BD27AFF5E3}" type="parTrans" cxnId="{04FA3169-22A0-4B03-8A74-742AEB94FAD1}">
      <dgm:prSet/>
      <dgm:spPr/>
      <dgm:t>
        <a:bodyPr/>
        <a:lstStyle/>
        <a:p>
          <a:endParaRPr lang="zh-TW" altLang="en-US"/>
        </a:p>
      </dgm:t>
    </dgm:pt>
    <dgm:pt modelId="{AE7EBC1C-1B5E-4566-B8A4-B9702CA39E9A}" type="sibTrans" cxnId="{04FA3169-22A0-4B03-8A74-742AEB94FAD1}">
      <dgm:prSet/>
      <dgm:spPr/>
      <dgm:t>
        <a:bodyPr/>
        <a:lstStyle/>
        <a:p>
          <a:endParaRPr lang="zh-TW" altLang="en-US"/>
        </a:p>
      </dgm:t>
    </dgm:pt>
    <dgm:pt modelId="{8B706D0E-5451-4AE1-B6CC-476F08B9C75A}">
      <dgm:prSet custT="1"/>
      <dgm:spPr/>
      <dgm:t>
        <a:bodyPr/>
        <a:lstStyle/>
        <a:p>
          <a:pPr rtl="0"/>
          <a:r>
            <a:rPr lang="zh-TW" altLang="en-US" sz="3200" dirty="0" smtClean="0">
              <a:solidFill>
                <a:srgbClr val="FF00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倒掉積水</a:t>
          </a:r>
          <a:endParaRPr lang="zh-TW" altLang="en-US" sz="3200" dirty="0">
            <a:solidFill>
              <a:srgbClr val="FF00FF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0C74F6D0-B357-4199-9969-E88E4FD0E37D}" type="parTrans" cxnId="{9FD1E96E-28F2-4E53-B5B8-C458DB62312B}">
      <dgm:prSet/>
      <dgm:spPr/>
      <dgm:t>
        <a:bodyPr/>
        <a:lstStyle/>
        <a:p>
          <a:endParaRPr lang="zh-TW" altLang="en-US"/>
        </a:p>
      </dgm:t>
    </dgm:pt>
    <dgm:pt modelId="{DF7DC6C1-A2DA-41B8-AAA9-9DEB5E49A19F}" type="sibTrans" cxnId="{9FD1E96E-28F2-4E53-B5B8-C458DB62312B}">
      <dgm:prSet/>
      <dgm:spPr/>
      <dgm:t>
        <a:bodyPr/>
        <a:lstStyle/>
        <a:p>
          <a:endParaRPr lang="zh-TW" altLang="en-US"/>
        </a:p>
      </dgm:t>
    </dgm:pt>
    <dgm:pt modelId="{1FC2C8E0-9B9C-4B2A-B384-88614962DFD4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120599-9B85-4DB0-A83F-F4389B55BB2F}" type="parTrans" cxnId="{7B32B8EE-A04F-4BA7-AF4C-E185C7B9FB7B}">
      <dgm:prSet/>
      <dgm:spPr/>
      <dgm:t>
        <a:bodyPr/>
        <a:lstStyle/>
        <a:p>
          <a:endParaRPr lang="zh-TW" altLang="en-US"/>
        </a:p>
      </dgm:t>
    </dgm:pt>
    <dgm:pt modelId="{A3B93B55-0757-476A-848B-FC2B5CAA08EE}" type="sibTrans" cxnId="{7B32B8EE-A04F-4BA7-AF4C-E185C7B9FB7B}">
      <dgm:prSet/>
      <dgm:spPr/>
      <dgm:t>
        <a:bodyPr/>
        <a:lstStyle/>
        <a:p>
          <a:endParaRPr lang="zh-TW" altLang="en-US"/>
        </a:p>
      </dgm:t>
    </dgm:pt>
    <dgm:pt modelId="{4262DC10-B43B-4580-A9C6-F7FFB637CF53}">
      <dgm:prSet custT="1"/>
      <dgm:spPr/>
      <dgm:t>
        <a:bodyPr/>
        <a:lstStyle/>
        <a:p>
          <a:pPr rtl="0"/>
          <a:r>
            <a:rPr lang="zh-TW" altLang="en-US" sz="3200" dirty="0" smtClean="0">
              <a:solidFill>
                <a:srgbClr val="FF99FF"/>
              </a:solidFill>
              <a:latin typeface="文鼎新中黑" panose="020B0609010101010101" pitchFamily="49" charset="-120"/>
              <a:ea typeface="文鼎新中黑" panose="020B0609010101010101" pitchFamily="49" charset="-120"/>
            </a:rPr>
            <a:t>清潔容器</a:t>
          </a:r>
          <a:endParaRPr lang="zh-TW" altLang="en-US" sz="3200" dirty="0">
            <a:solidFill>
              <a:srgbClr val="FF99FF"/>
            </a:solidFill>
            <a:latin typeface="文鼎新中黑" panose="020B0609010101010101" pitchFamily="49" charset="-120"/>
            <a:ea typeface="文鼎新中黑" panose="020B0609010101010101" pitchFamily="49" charset="-120"/>
          </a:endParaRPr>
        </a:p>
      </dgm:t>
    </dgm:pt>
    <dgm:pt modelId="{DBD89030-AE8D-4196-AC0F-64488E3EC57F}" type="parTrans" cxnId="{939CC665-0F4C-410C-9B72-B8BE6A1A2BAC}">
      <dgm:prSet/>
      <dgm:spPr/>
      <dgm:t>
        <a:bodyPr/>
        <a:lstStyle/>
        <a:p>
          <a:endParaRPr lang="zh-TW" altLang="en-US"/>
        </a:p>
      </dgm:t>
    </dgm:pt>
    <dgm:pt modelId="{4D237506-53A1-4D5B-AAF5-71A3BA8151B5}" type="sibTrans" cxnId="{939CC665-0F4C-410C-9B72-B8BE6A1A2BAC}">
      <dgm:prSet/>
      <dgm:spPr/>
      <dgm:t>
        <a:bodyPr/>
        <a:lstStyle/>
        <a:p>
          <a:endParaRPr lang="zh-TW" altLang="en-US"/>
        </a:p>
      </dgm:t>
    </dgm:pt>
    <dgm:pt modelId="{20828BF5-904B-4284-93F9-6A2121EF28E9}">
      <dgm:prSet custT="1"/>
      <dgm:spPr>
        <a:solidFill>
          <a:srgbClr val="92D050"/>
        </a:solidFill>
      </dgm:spPr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C2BBDB3-CA1C-4D4A-B5CA-81F412551025}" type="parTrans" cxnId="{3B4C24B5-9A80-4962-8D7B-FB76D4E178C0}">
      <dgm:prSet/>
      <dgm:spPr/>
      <dgm:t>
        <a:bodyPr/>
        <a:lstStyle/>
        <a:p>
          <a:endParaRPr lang="zh-TW" altLang="en-US"/>
        </a:p>
      </dgm:t>
    </dgm:pt>
    <dgm:pt modelId="{5C571C36-D345-4C25-95F7-37EB828F7549}" type="sibTrans" cxnId="{3B4C24B5-9A80-4962-8D7B-FB76D4E178C0}">
      <dgm:prSet/>
      <dgm:spPr/>
      <dgm:t>
        <a:bodyPr/>
        <a:lstStyle/>
        <a:p>
          <a:endParaRPr lang="zh-TW" altLang="en-US"/>
        </a:p>
      </dgm:t>
    </dgm:pt>
    <dgm:pt modelId="{CAD1172F-5747-4F7F-857B-CE5C8E1C5DA8}">
      <dgm:prSet custT="1"/>
      <dgm:spPr/>
      <dgm:t>
        <a:bodyPr/>
        <a:lstStyle/>
        <a:p>
          <a:pPr rtl="0"/>
          <a:r>
            <a:rPr lang="zh-TW" altLang="en-US" sz="3200" dirty="0" smtClean="0">
              <a:solidFill>
                <a:srgbClr val="FF0066"/>
              </a:solidFill>
              <a:latin typeface="文鼎新粗黑" panose="020B0609010101010101" pitchFamily="49" charset="-120"/>
              <a:ea typeface="文鼎新粗黑" panose="020B0609010101010101" pitchFamily="49" charset="-120"/>
            </a:rPr>
            <a:t>刷除蟲卵</a:t>
          </a:r>
          <a:endParaRPr lang="zh-TW" altLang="en-US" sz="3200" dirty="0">
            <a:solidFill>
              <a:srgbClr val="FF0066"/>
            </a:solidFill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9942B30E-D55D-4731-A7DB-F89294FA827B}" type="parTrans" cxnId="{18CC8931-E03F-41D5-98B1-96CEA68A4F7F}">
      <dgm:prSet/>
      <dgm:spPr/>
      <dgm:t>
        <a:bodyPr/>
        <a:lstStyle/>
        <a:p>
          <a:endParaRPr lang="zh-TW" altLang="en-US"/>
        </a:p>
      </dgm:t>
    </dgm:pt>
    <dgm:pt modelId="{DD03902C-3CDA-4705-B295-CF7D6A74509B}" type="sibTrans" cxnId="{18CC8931-E03F-41D5-98B1-96CEA68A4F7F}">
      <dgm:prSet/>
      <dgm:spPr/>
      <dgm:t>
        <a:bodyPr/>
        <a:lstStyle/>
        <a:p>
          <a:endParaRPr lang="zh-TW" altLang="en-US"/>
        </a:p>
      </dgm:t>
    </dgm:pt>
    <dgm:pt modelId="{860ABDF1-D638-481A-9113-0DE0A114FF35}" type="pres">
      <dgm:prSet presAssocID="{EAE7E05C-3FFF-4DCA-B120-2E137ED855E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6BCEF09-C5A8-42D5-B45E-7C771934F811}" type="pres">
      <dgm:prSet presAssocID="{EAE7E05C-3FFF-4DCA-B120-2E137ED855E3}" presName="cycle" presStyleCnt="0"/>
      <dgm:spPr/>
    </dgm:pt>
    <dgm:pt modelId="{5A431890-80C0-42FF-890D-F75C12FF7975}" type="pres">
      <dgm:prSet presAssocID="{EAE7E05C-3FFF-4DCA-B120-2E137ED855E3}" presName="centerShape" presStyleCnt="0"/>
      <dgm:spPr/>
    </dgm:pt>
    <dgm:pt modelId="{95873FC5-6359-4CEB-ACD5-5A9521AFEEDB}" type="pres">
      <dgm:prSet presAssocID="{EAE7E05C-3FFF-4DCA-B120-2E137ED855E3}" presName="connSite" presStyleLbl="node1" presStyleIdx="0" presStyleCnt="5"/>
      <dgm:spPr/>
    </dgm:pt>
    <dgm:pt modelId="{E6F001B1-BFAD-4DAA-B49F-1DE9864D430B}" type="pres">
      <dgm:prSet presAssocID="{EAE7E05C-3FFF-4DCA-B120-2E137ED855E3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AEAC5E0-6906-4EFE-8C35-4CA4036F1074}" type="pres">
      <dgm:prSet presAssocID="{FF44AE2F-386B-46B6-B5BF-94F2E3ABE16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BFEC3A9-C8CC-4787-AB0C-E23280EB6951}" type="pres">
      <dgm:prSet presAssocID="{E073DEB2-123E-463E-B9F7-15AFE443087D}" presName="node" presStyleCnt="0"/>
      <dgm:spPr/>
    </dgm:pt>
    <dgm:pt modelId="{2B685BF7-0728-4A3C-9B8C-104723146476}" type="pres">
      <dgm:prSet presAssocID="{E073DEB2-123E-463E-B9F7-15AFE443087D}" presName="parentNode" presStyleLbl="node1" presStyleIdx="1" presStyleCnt="5" custLinFactNeighborX="-6433" custLinFactNeighborY="310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0CFCDD-5C53-43A0-9CF9-D8D32AE58C04}" type="pres">
      <dgm:prSet presAssocID="{E073DEB2-123E-463E-B9F7-15AFE443087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E63497-F138-46B1-AE16-D32C66840A33}" type="pres">
      <dgm:prSet presAssocID="{675E2FC3-D804-4C7C-B71A-26BD27AFF5E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381F46E-8521-4164-B398-D61EF5B40A17}" type="pres">
      <dgm:prSet presAssocID="{D225C934-C855-4121-BBA4-472FC8D466F6}" presName="node" presStyleCnt="0"/>
      <dgm:spPr/>
    </dgm:pt>
    <dgm:pt modelId="{88CF41A8-CE96-4B76-B4DB-AED76FF14C63}" type="pres">
      <dgm:prSet presAssocID="{D225C934-C855-4121-BBA4-472FC8D466F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D2E725-6220-492B-98B5-1395222EED2B}" type="pres">
      <dgm:prSet presAssocID="{D225C934-C855-4121-BBA4-472FC8D466F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99E087-120E-4D0B-B351-140497EF564E}" type="pres">
      <dgm:prSet presAssocID="{2F120599-9B85-4DB0-A83F-F4389B55BB2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044D023-B637-4F59-950A-EB0889D5F899}" type="pres">
      <dgm:prSet presAssocID="{1FC2C8E0-9B9C-4B2A-B384-88614962DFD4}" presName="node" presStyleCnt="0"/>
      <dgm:spPr/>
    </dgm:pt>
    <dgm:pt modelId="{EA0806F9-3518-4C31-A76D-4C3F055DBC48}" type="pres">
      <dgm:prSet presAssocID="{1FC2C8E0-9B9C-4B2A-B384-88614962DFD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FD73DB-1705-44F1-8059-C6FAE781D74E}" type="pres">
      <dgm:prSet presAssocID="{1FC2C8E0-9B9C-4B2A-B384-88614962DFD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055291-3A76-4283-8E40-61A0C22A9CD0}" type="pres">
      <dgm:prSet presAssocID="{4C2BBDB3-CA1C-4D4A-B5CA-81F41255102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7C1D005-50C0-4405-AC1E-247E29315D24}" type="pres">
      <dgm:prSet presAssocID="{20828BF5-904B-4284-93F9-6A2121EF28E9}" presName="node" presStyleCnt="0"/>
      <dgm:spPr/>
    </dgm:pt>
    <dgm:pt modelId="{649E7E95-3C7D-454E-A9D8-522EEDF2759E}" type="pres">
      <dgm:prSet presAssocID="{20828BF5-904B-4284-93F9-6A2121EF28E9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335C30-A6AD-48FF-9786-F3AB6897D30D}" type="pres">
      <dgm:prSet presAssocID="{20828BF5-904B-4284-93F9-6A2121EF28E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39CC665-0F4C-410C-9B72-B8BE6A1A2BAC}" srcId="{1FC2C8E0-9B9C-4B2A-B384-88614962DFD4}" destId="{4262DC10-B43B-4580-A9C6-F7FFB637CF53}" srcOrd="0" destOrd="0" parTransId="{DBD89030-AE8D-4196-AC0F-64488E3EC57F}" sibTransId="{4D237506-53A1-4D5B-AAF5-71A3BA8151B5}"/>
    <dgm:cxn modelId="{C5DCBAED-77D5-46B8-B492-6DB45ABE0388}" type="presOf" srcId="{D225C934-C855-4121-BBA4-472FC8D466F6}" destId="{88CF41A8-CE96-4B76-B4DB-AED76FF14C63}" srcOrd="0" destOrd="0" presId="urn:microsoft.com/office/officeart/2005/8/layout/radial2"/>
    <dgm:cxn modelId="{86F24FC4-8B20-408F-8363-5BE393052EB8}" type="presOf" srcId="{ED2D2D8D-5149-46B0-A5AF-AC16BA505E66}" destId="{EB0CFCDD-5C53-43A0-9CF9-D8D32AE58C04}" srcOrd="0" destOrd="0" presId="urn:microsoft.com/office/officeart/2005/8/layout/radial2"/>
    <dgm:cxn modelId="{1579B2E7-DFA4-4724-866B-9F70BB5AE63C}" srcId="{EAE7E05C-3FFF-4DCA-B120-2E137ED855E3}" destId="{E073DEB2-123E-463E-B9F7-15AFE443087D}" srcOrd="0" destOrd="0" parTransId="{FF44AE2F-386B-46B6-B5BF-94F2E3ABE16B}" sibTransId="{3380E3DB-11BE-4D20-92B1-34BAFC6CFF9A}"/>
    <dgm:cxn modelId="{9FD1E96E-28F2-4E53-B5B8-C458DB62312B}" srcId="{D225C934-C855-4121-BBA4-472FC8D466F6}" destId="{8B706D0E-5451-4AE1-B6CC-476F08B9C75A}" srcOrd="0" destOrd="0" parTransId="{0C74F6D0-B357-4199-9969-E88E4FD0E37D}" sibTransId="{DF7DC6C1-A2DA-41B8-AAA9-9DEB5E49A19F}"/>
    <dgm:cxn modelId="{7B32B8EE-A04F-4BA7-AF4C-E185C7B9FB7B}" srcId="{EAE7E05C-3FFF-4DCA-B120-2E137ED855E3}" destId="{1FC2C8E0-9B9C-4B2A-B384-88614962DFD4}" srcOrd="2" destOrd="0" parTransId="{2F120599-9B85-4DB0-A83F-F4389B55BB2F}" sibTransId="{A3B93B55-0757-476A-848B-FC2B5CAA08EE}"/>
    <dgm:cxn modelId="{011C4105-B12F-45E9-AAEA-D86C2F447AA5}" type="presOf" srcId="{FF44AE2F-386B-46B6-B5BF-94F2E3ABE16B}" destId="{4AEAC5E0-6906-4EFE-8C35-4CA4036F1074}" srcOrd="0" destOrd="0" presId="urn:microsoft.com/office/officeart/2005/8/layout/radial2"/>
    <dgm:cxn modelId="{AF9A1C95-39CC-4DAC-8E14-A8F47B7B3110}" type="presOf" srcId="{E073DEB2-123E-463E-B9F7-15AFE443087D}" destId="{2B685BF7-0728-4A3C-9B8C-104723146476}" srcOrd="0" destOrd="0" presId="urn:microsoft.com/office/officeart/2005/8/layout/radial2"/>
    <dgm:cxn modelId="{EB75A697-164A-4DC4-BD2E-93D17C13CBE4}" type="presOf" srcId="{1FC2C8E0-9B9C-4B2A-B384-88614962DFD4}" destId="{EA0806F9-3518-4C31-A76D-4C3F055DBC48}" srcOrd="0" destOrd="0" presId="urn:microsoft.com/office/officeart/2005/8/layout/radial2"/>
    <dgm:cxn modelId="{2CBDE80C-EF54-4452-962C-D21134DA0C20}" type="presOf" srcId="{675E2FC3-D804-4C7C-B71A-26BD27AFF5E3}" destId="{16E63497-F138-46B1-AE16-D32C66840A33}" srcOrd="0" destOrd="0" presId="urn:microsoft.com/office/officeart/2005/8/layout/radial2"/>
    <dgm:cxn modelId="{C6DD60F5-9ED4-4722-8136-08F180BE89CD}" type="presOf" srcId="{CAD1172F-5747-4F7F-857B-CE5C8E1C5DA8}" destId="{60335C30-A6AD-48FF-9786-F3AB6897D30D}" srcOrd="0" destOrd="0" presId="urn:microsoft.com/office/officeart/2005/8/layout/radial2"/>
    <dgm:cxn modelId="{5A25F62F-9689-420A-932C-3F401711CF98}" type="presOf" srcId="{2F120599-9B85-4DB0-A83F-F4389B55BB2F}" destId="{DC99E087-120E-4D0B-B351-140497EF564E}" srcOrd="0" destOrd="0" presId="urn:microsoft.com/office/officeart/2005/8/layout/radial2"/>
    <dgm:cxn modelId="{9A20BC7A-4753-45A9-BDB8-494CE2A5645B}" type="presOf" srcId="{EAE7E05C-3FFF-4DCA-B120-2E137ED855E3}" destId="{860ABDF1-D638-481A-9113-0DE0A114FF35}" srcOrd="0" destOrd="0" presId="urn:microsoft.com/office/officeart/2005/8/layout/radial2"/>
    <dgm:cxn modelId="{3B4C24B5-9A80-4962-8D7B-FB76D4E178C0}" srcId="{EAE7E05C-3FFF-4DCA-B120-2E137ED855E3}" destId="{20828BF5-904B-4284-93F9-6A2121EF28E9}" srcOrd="3" destOrd="0" parTransId="{4C2BBDB3-CA1C-4D4A-B5CA-81F412551025}" sibTransId="{5C571C36-D345-4C25-95F7-37EB828F7549}"/>
    <dgm:cxn modelId="{D4489326-75C7-4A36-9366-D5CA5BBCFFD8}" type="presOf" srcId="{8B706D0E-5451-4AE1-B6CC-476F08B9C75A}" destId="{51D2E725-6220-492B-98B5-1395222EED2B}" srcOrd="0" destOrd="0" presId="urn:microsoft.com/office/officeart/2005/8/layout/radial2"/>
    <dgm:cxn modelId="{2640CEEC-1078-420A-9DAC-36AF80B2ED2D}" srcId="{E073DEB2-123E-463E-B9F7-15AFE443087D}" destId="{ED2D2D8D-5149-46B0-A5AF-AC16BA505E66}" srcOrd="0" destOrd="0" parTransId="{A471D8C0-A0EE-4766-B8F1-7A3BAD77B3B7}" sibTransId="{D8CA4D5D-1D3D-44F8-9FA6-5192E603D5EF}"/>
    <dgm:cxn modelId="{4084D429-8A1C-40BA-85F1-EE70DBD992BF}" type="presOf" srcId="{4262DC10-B43B-4580-A9C6-F7FFB637CF53}" destId="{04FD73DB-1705-44F1-8059-C6FAE781D74E}" srcOrd="0" destOrd="0" presId="urn:microsoft.com/office/officeart/2005/8/layout/radial2"/>
    <dgm:cxn modelId="{BAEECAF9-ED49-42ED-BC51-4B1299EE550F}" type="presOf" srcId="{20828BF5-904B-4284-93F9-6A2121EF28E9}" destId="{649E7E95-3C7D-454E-A9D8-522EEDF2759E}" srcOrd="0" destOrd="0" presId="urn:microsoft.com/office/officeart/2005/8/layout/radial2"/>
    <dgm:cxn modelId="{18CC8931-E03F-41D5-98B1-96CEA68A4F7F}" srcId="{20828BF5-904B-4284-93F9-6A2121EF28E9}" destId="{CAD1172F-5747-4F7F-857B-CE5C8E1C5DA8}" srcOrd="0" destOrd="0" parTransId="{9942B30E-D55D-4731-A7DB-F89294FA827B}" sibTransId="{DD03902C-3CDA-4705-B295-CF7D6A74509B}"/>
    <dgm:cxn modelId="{519A397C-2157-4EDE-96A5-43A40BF6E2F3}" type="presOf" srcId="{4C2BBDB3-CA1C-4D4A-B5CA-81F412551025}" destId="{C7055291-3A76-4283-8E40-61A0C22A9CD0}" srcOrd="0" destOrd="0" presId="urn:microsoft.com/office/officeart/2005/8/layout/radial2"/>
    <dgm:cxn modelId="{04FA3169-22A0-4B03-8A74-742AEB94FAD1}" srcId="{EAE7E05C-3FFF-4DCA-B120-2E137ED855E3}" destId="{D225C934-C855-4121-BBA4-472FC8D466F6}" srcOrd="1" destOrd="0" parTransId="{675E2FC3-D804-4C7C-B71A-26BD27AFF5E3}" sibTransId="{AE7EBC1C-1B5E-4566-B8A4-B9702CA39E9A}"/>
    <dgm:cxn modelId="{46ED8FD1-939F-4959-8720-FED22FB1BA34}" type="presParOf" srcId="{860ABDF1-D638-481A-9113-0DE0A114FF35}" destId="{E6BCEF09-C5A8-42D5-B45E-7C771934F811}" srcOrd="0" destOrd="0" presId="urn:microsoft.com/office/officeart/2005/8/layout/radial2"/>
    <dgm:cxn modelId="{48A35061-6237-4613-92B7-F3F559EB2B77}" type="presParOf" srcId="{E6BCEF09-C5A8-42D5-B45E-7C771934F811}" destId="{5A431890-80C0-42FF-890D-F75C12FF7975}" srcOrd="0" destOrd="0" presId="urn:microsoft.com/office/officeart/2005/8/layout/radial2"/>
    <dgm:cxn modelId="{34A273B6-1FD2-4C3C-85F0-2D2BEA53895D}" type="presParOf" srcId="{5A431890-80C0-42FF-890D-F75C12FF7975}" destId="{95873FC5-6359-4CEB-ACD5-5A9521AFEEDB}" srcOrd="0" destOrd="0" presId="urn:microsoft.com/office/officeart/2005/8/layout/radial2"/>
    <dgm:cxn modelId="{455852DE-5DA9-4A50-9C1F-AD22C10D4FEF}" type="presParOf" srcId="{5A431890-80C0-42FF-890D-F75C12FF7975}" destId="{E6F001B1-BFAD-4DAA-B49F-1DE9864D430B}" srcOrd="1" destOrd="0" presId="urn:microsoft.com/office/officeart/2005/8/layout/radial2"/>
    <dgm:cxn modelId="{94E7A875-97DB-45CF-A3C2-B14B88B582E3}" type="presParOf" srcId="{E6BCEF09-C5A8-42D5-B45E-7C771934F811}" destId="{4AEAC5E0-6906-4EFE-8C35-4CA4036F1074}" srcOrd="1" destOrd="0" presId="urn:microsoft.com/office/officeart/2005/8/layout/radial2"/>
    <dgm:cxn modelId="{84A403CB-7127-4A11-804E-B04CA9EAB50E}" type="presParOf" srcId="{E6BCEF09-C5A8-42D5-B45E-7C771934F811}" destId="{5BFEC3A9-C8CC-4787-AB0C-E23280EB6951}" srcOrd="2" destOrd="0" presId="urn:microsoft.com/office/officeart/2005/8/layout/radial2"/>
    <dgm:cxn modelId="{5FAB5A07-7B12-4D59-B2A0-19CBBEE015C8}" type="presParOf" srcId="{5BFEC3A9-C8CC-4787-AB0C-E23280EB6951}" destId="{2B685BF7-0728-4A3C-9B8C-104723146476}" srcOrd="0" destOrd="0" presId="urn:microsoft.com/office/officeart/2005/8/layout/radial2"/>
    <dgm:cxn modelId="{6078D600-F316-43D7-A8F1-14961E35E43C}" type="presParOf" srcId="{5BFEC3A9-C8CC-4787-AB0C-E23280EB6951}" destId="{EB0CFCDD-5C53-43A0-9CF9-D8D32AE58C04}" srcOrd="1" destOrd="0" presId="urn:microsoft.com/office/officeart/2005/8/layout/radial2"/>
    <dgm:cxn modelId="{B182A637-A25D-4569-8664-BAEC8C585F60}" type="presParOf" srcId="{E6BCEF09-C5A8-42D5-B45E-7C771934F811}" destId="{16E63497-F138-46B1-AE16-D32C66840A33}" srcOrd="3" destOrd="0" presId="urn:microsoft.com/office/officeart/2005/8/layout/radial2"/>
    <dgm:cxn modelId="{F3B1845C-6678-4B4A-AE26-AE551434FE15}" type="presParOf" srcId="{E6BCEF09-C5A8-42D5-B45E-7C771934F811}" destId="{6381F46E-8521-4164-B398-D61EF5B40A17}" srcOrd="4" destOrd="0" presId="urn:microsoft.com/office/officeart/2005/8/layout/radial2"/>
    <dgm:cxn modelId="{3F0A0978-1376-422D-BF7A-7B76FDD1EDD6}" type="presParOf" srcId="{6381F46E-8521-4164-B398-D61EF5B40A17}" destId="{88CF41A8-CE96-4B76-B4DB-AED76FF14C63}" srcOrd="0" destOrd="0" presId="urn:microsoft.com/office/officeart/2005/8/layout/radial2"/>
    <dgm:cxn modelId="{FEF2E59C-0C4A-4DD8-A01F-FF99F0E4CF95}" type="presParOf" srcId="{6381F46E-8521-4164-B398-D61EF5B40A17}" destId="{51D2E725-6220-492B-98B5-1395222EED2B}" srcOrd="1" destOrd="0" presId="urn:microsoft.com/office/officeart/2005/8/layout/radial2"/>
    <dgm:cxn modelId="{B2912F1B-DC51-4237-9631-B265A8455FD8}" type="presParOf" srcId="{E6BCEF09-C5A8-42D5-B45E-7C771934F811}" destId="{DC99E087-120E-4D0B-B351-140497EF564E}" srcOrd="5" destOrd="0" presId="urn:microsoft.com/office/officeart/2005/8/layout/radial2"/>
    <dgm:cxn modelId="{414710BE-9ACB-4DD3-BC8D-EA981DF017B0}" type="presParOf" srcId="{E6BCEF09-C5A8-42D5-B45E-7C771934F811}" destId="{7044D023-B637-4F59-950A-EB0889D5F899}" srcOrd="6" destOrd="0" presId="urn:microsoft.com/office/officeart/2005/8/layout/radial2"/>
    <dgm:cxn modelId="{2B624484-4C1B-4B3A-B9D4-91544E44DDB4}" type="presParOf" srcId="{7044D023-B637-4F59-950A-EB0889D5F899}" destId="{EA0806F9-3518-4C31-A76D-4C3F055DBC48}" srcOrd="0" destOrd="0" presId="urn:microsoft.com/office/officeart/2005/8/layout/radial2"/>
    <dgm:cxn modelId="{CE3DFE51-0D3D-4BFF-8F27-922914DE28AE}" type="presParOf" srcId="{7044D023-B637-4F59-950A-EB0889D5F899}" destId="{04FD73DB-1705-44F1-8059-C6FAE781D74E}" srcOrd="1" destOrd="0" presId="urn:microsoft.com/office/officeart/2005/8/layout/radial2"/>
    <dgm:cxn modelId="{7B204451-9149-488E-9D6C-531FA17826DC}" type="presParOf" srcId="{E6BCEF09-C5A8-42D5-B45E-7C771934F811}" destId="{C7055291-3A76-4283-8E40-61A0C22A9CD0}" srcOrd="7" destOrd="0" presId="urn:microsoft.com/office/officeart/2005/8/layout/radial2"/>
    <dgm:cxn modelId="{0242569D-BCFA-4F2D-81F0-BA902C016F8D}" type="presParOf" srcId="{E6BCEF09-C5A8-42D5-B45E-7C771934F811}" destId="{A7C1D005-50C0-4405-AC1E-247E29315D24}" srcOrd="8" destOrd="0" presId="urn:microsoft.com/office/officeart/2005/8/layout/radial2"/>
    <dgm:cxn modelId="{AB9E1C21-0D2E-49AA-A557-2DFC9C54F976}" type="presParOf" srcId="{A7C1D005-50C0-4405-AC1E-247E29315D24}" destId="{649E7E95-3C7D-454E-A9D8-522EEDF2759E}" srcOrd="0" destOrd="0" presId="urn:microsoft.com/office/officeart/2005/8/layout/radial2"/>
    <dgm:cxn modelId="{D8DC9B16-20CC-487A-9A08-1E1D98FA7E45}" type="presParOf" srcId="{A7C1D005-50C0-4405-AC1E-247E29315D24}" destId="{60335C30-A6AD-48FF-9786-F3AB6897D30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055291-3A76-4283-8E40-61A0C22A9CD0}">
      <dsp:nvSpPr>
        <dsp:cNvPr id="0" name=""/>
        <dsp:cNvSpPr/>
      </dsp:nvSpPr>
      <dsp:spPr>
        <a:xfrm rot="3682636">
          <a:off x="2577248" y="2942266"/>
          <a:ext cx="774665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774665" y="181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9E087-120E-4D0B-B351-140497EF564E}">
      <dsp:nvSpPr>
        <dsp:cNvPr id="0" name=""/>
        <dsp:cNvSpPr/>
      </dsp:nvSpPr>
      <dsp:spPr>
        <a:xfrm rot="1312380">
          <a:off x="3002985" y="2384070"/>
          <a:ext cx="553724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553724" y="181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63497-F138-46B1-AE16-D32C66840A33}">
      <dsp:nvSpPr>
        <dsp:cNvPr id="0" name=""/>
        <dsp:cNvSpPr/>
      </dsp:nvSpPr>
      <dsp:spPr>
        <a:xfrm rot="20287620">
          <a:off x="3002985" y="1746726"/>
          <a:ext cx="553724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553724" y="181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AC5E0-6906-4EFE-8C35-4CA4036F1074}">
      <dsp:nvSpPr>
        <dsp:cNvPr id="0" name=""/>
        <dsp:cNvSpPr/>
      </dsp:nvSpPr>
      <dsp:spPr>
        <a:xfrm rot="17843962">
          <a:off x="2567685" y="1205117"/>
          <a:ext cx="728551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728551" y="181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F001B1-BFAD-4DAA-B49F-1DE9864D430B}">
      <dsp:nvSpPr>
        <dsp:cNvPr id="0" name=""/>
        <dsp:cNvSpPr/>
      </dsp:nvSpPr>
      <dsp:spPr>
        <a:xfrm>
          <a:off x="1719089" y="1316569"/>
          <a:ext cx="1533913" cy="153391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85BF7-0728-4A3C-9B8C-104723146476}">
      <dsp:nvSpPr>
        <dsp:cNvPr id="0" name=""/>
        <dsp:cNvSpPr/>
      </dsp:nvSpPr>
      <dsp:spPr>
        <a:xfrm>
          <a:off x="2851190" y="31107"/>
          <a:ext cx="920347" cy="920347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85972" y="165889"/>
        <a:ext cx="650783" cy="650783"/>
      </dsp:txXfrm>
    </dsp:sp>
    <dsp:sp modelId="{EB0CFCDD-5C53-43A0-9CF9-D8D32AE58C04}">
      <dsp:nvSpPr>
        <dsp:cNvPr id="0" name=""/>
        <dsp:cNvSpPr/>
      </dsp:nvSpPr>
      <dsp:spPr>
        <a:xfrm>
          <a:off x="3863573" y="31107"/>
          <a:ext cx="1380521" cy="920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altLang="en-US" sz="32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63573" y="31107"/>
        <a:ext cx="1380521" cy="920347"/>
      </dsp:txXfrm>
    </dsp:sp>
    <dsp:sp modelId="{88CF41A8-CE96-4B76-B4DB-AED76FF14C63}">
      <dsp:nvSpPr>
        <dsp:cNvPr id="0" name=""/>
        <dsp:cNvSpPr/>
      </dsp:nvSpPr>
      <dsp:spPr>
        <a:xfrm>
          <a:off x="3503651" y="1030097"/>
          <a:ext cx="920347" cy="920347"/>
        </a:xfrm>
        <a:prstGeom prst="ellipse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638433" y="1164879"/>
        <a:ext cx="650783" cy="650783"/>
      </dsp:txXfrm>
    </dsp:sp>
    <dsp:sp modelId="{51D2E725-6220-492B-98B5-1395222EED2B}">
      <dsp:nvSpPr>
        <dsp:cNvPr id="0" name=""/>
        <dsp:cNvSpPr/>
      </dsp:nvSpPr>
      <dsp:spPr>
        <a:xfrm>
          <a:off x="4516034" y="1030097"/>
          <a:ext cx="1380521" cy="920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solidFill>
                <a:srgbClr val="FF00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倒掉積水</a:t>
          </a:r>
          <a:endParaRPr lang="zh-TW" altLang="en-US" sz="3200" kern="1200" dirty="0">
            <a:solidFill>
              <a:srgbClr val="FF00FF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4516034" y="1030097"/>
        <a:ext cx="1380521" cy="920347"/>
      </dsp:txXfrm>
    </dsp:sp>
    <dsp:sp modelId="{EA0806F9-3518-4C31-A76D-4C3F055DBC48}">
      <dsp:nvSpPr>
        <dsp:cNvPr id="0" name=""/>
        <dsp:cNvSpPr/>
      </dsp:nvSpPr>
      <dsp:spPr>
        <a:xfrm>
          <a:off x="3503651" y="2216607"/>
          <a:ext cx="920347" cy="920347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638433" y="2351389"/>
        <a:ext cx="650783" cy="650783"/>
      </dsp:txXfrm>
    </dsp:sp>
    <dsp:sp modelId="{04FD73DB-1705-44F1-8059-C6FAE781D74E}">
      <dsp:nvSpPr>
        <dsp:cNvPr id="0" name=""/>
        <dsp:cNvSpPr/>
      </dsp:nvSpPr>
      <dsp:spPr>
        <a:xfrm>
          <a:off x="4516034" y="2216607"/>
          <a:ext cx="1380521" cy="920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solidFill>
                <a:srgbClr val="FF99FF"/>
              </a:solidFill>
              <a:latin typeface="文鼎新中黑" panose="020B0609010101010101" pitchFamily="49" charset="-120"/>
              <a:ea typeface="文鼎新中黑" panose="020B0609010101010101" pitchFamily="49" charset="-120"/>
            </a:rPr>
            <a:t>清潔容器</a:t>
          </a:r>
          <a:endParaRPr lang="zh-TW" altLang="en-US" sz="3200" kern="1200" dirty="0">
            <a:solidFill>
              <a:srgbClr val="FF99FF"/>
            </a:solidFill>
            <a:latin typeface="文鼎新中黑" panose="020B0609010101010101" pitchFamily="49" charset="-120"/>
            <a:ea typeface="文鼎新中黑" panose="020B0609010101010101" pitchFamily="49" charset="-120"/>
          </a:endParaRPr>
        </a:p>
      </dsp:txBody>
      <dsp:txXfrm>
        <a:off x="4516034" y="2216607"/>
        <a:ext cx="1380521" cy="920347"/>
      </dsp:txXfrm>
    </dsp:sp>
    <dsp:sp modelId="{649E7E95-3C7D-454E-A9D8-522EEDF2759E}">
      <dsp:nvSpPr>
        <dsp:cNvPr id="0" name=""/>
        <dsp:cNvSpPr/>
      </dsp:nvSpPr>
      <dsp:spPr>
        <a:xfrm>
          <a:off x="2910396" y="3244154"/>
          <a:ext cx="920347" cy="920347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45178" y="3378936"/>
        <a:ext cx="650783" cy="650783"/>
      </dsp:txXfrm>
    </dsp:sp>
    <dsp:sp modelId="{60335C30-A6AD-48FF-9786-F3AB6897D30D}">
      <dsp:nvSpPr>
        <dsp:cNvPr id="0" name=""/>
        <dsp:cNvSpPr/>
      </dsp:nvSpPr>
      <dsp:spPr>
        <a:xfrm>
          <a:off x="3922779" y="3244154"/>
          <a:ext cx="1380521" cy="920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solidFill>
                <a:srgbClr val="FF0066"/>
              </a:solidFill>
              <a:latin typeface="文鼎新粗黑" panose="020B0609010101010101" pitchFamily="49" charset="-120"/>
              <a:ea typeface="文鼎新粗黑" panose="020B0609010101010101" pitchFamily="49" charset="-120"/>
            </a:rPr>
            <a:t>刷除蟲卵</a:t>
          </a:r>
          <a:endParaRPr lang="zh-TW" altLang="en-US" sz="3200" kern="1200" dirty="0">
            <a:solidFill>
              <a:srgbClr val="FF0066"/>
            </a:solidFill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922779" y="3244154"/>
        <a:ext cx="1380521" cy="9203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05164" y="2955444"/>
            <a:ext cx="3212310" cy="3174275"/>
          </a:xfrm>
          <a:prstGeom prst="noSmoking">
            <a:avLst>
              <a:gd name="adj" fmla="val 1058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97017" l="2146" r="987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041" y="2680060"/>
            <a:ext cx="1630398" cy="134875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97017" l="2146" r="987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015" y="3732131"/>
            <a:ext cx="2029925" cy="167926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464" b="97017" l="2146" r="987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22698" y="4028812"/>
            <a:ext cx="2539617" cy="210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204684263"/>
              </p:ext>
            </p:extLst>
          </p:nvPr>
        </p:nvGraphicFramePr>
        <p:xfrm>
          <a:off x="457200" y="1802673"/>
          <a:ext cx="7615646" cy="4167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26430" y="4558937"/>
            <a:ext cx="2638697" cy="1410788"/>
          </a:xfrm>
          <a:prstGeom prst="rightArrow">
            <a:avLst/>
          </a:prstGeom>
          <a:solidFill>
            <a:srgbClr val="53CDDD"/>
          </a:solidFill>
          <a:ln w="38100">
            <a:solidFill>
              <a:srgbClr val="0774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中圓" panose="020B0609010101010101" pitchFamily="49" charset="-120"/>
                <a:ea typeface="文鼎中圓" panose="020B0609010101010101" pitchFamily="49" charset="-120"/>
              </a:rPr>
              <a:t>衛福部疾管署</a:t>
            </a:r>
          </a:p>
        </p:txBody>
      </p:sp>
      <p:sp>
        <p:nvSpPr>
          <p:cNvPr id="5" name="矩形 4"/>
          <p:cNvSpPr/>
          <p:nvPr/>
        </p:nvSpPr>
        <p:spPr>
          <a:xfrm>
            <a:off x="3787170" y="3244334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5" baseType="lpstr">
      <vt:lpstr>文鼎中圓</vt:lpstr>
      <vt:lpstr>文鼎甜妞體P</vt:lpstr>
      <vt:lpstr>文鼎新中黑</vt:lpstr>
      <vt:lpstr>文鼎新粗黑</vt:lpstr>
      <vt:lpstr>文鼎新潮ＰＯＰ體P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42</cp:revision>
  <dcterms:created xsi:type="dcterms:W3CDTF">2017-11-07T04:44:24Z</dcterms:created>
  <dcterms:modified xsi:type="dcterms:W3CDTF">2019-10-15T07:55:17Z</dcterms:modified>
</cp:coreProperties>
</file>