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E4BE38-92B8-4EF6-9B4C-B2E061766C5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16E82AB-25EB-4AEF-97E5-C57D01174964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B525FDE0-A81A-4302-8842-7000C61C7620}" type="parTrans" cxnId="{A13A2BA0-FCA0-417A-A637-FB4D26E8AC3B}">
      <dgm:prSet/>
      <dgm:spPr/>
      <dgm:t>
        <a:bodyPr/>
        <a:lstStyle/>
        <a:p>
          <a:endParaRPr lang="zh-TW" altLang="en-US"/>
        </a:p>
      </dgm:t>
    </dgm:pt>
    <dgm:pt modelId="{F91E4931-0AE7-44F7-8020-FF9D23E31828}" type="sibTrans" cxnId="{A13A2BA0-FCA0-417A-A637-FB4D26E8AC3B}">
      <dgm:prSet/>
      <dgm:spPr/>
      <dgm:t>
        <a:bodyPr/>
        <a:lstStyle/>
        <a:p>
          <a:endParaRPr lang="zh-TW" altLang="en-US"/>
        </a:p>
      </dgm:t>
    </dgm:pt>
    <dgm:pt modelId="{F9675C3F-343C-4C7A-82C9-7F8FE98FE9B2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136BB757-6756-420B-8DB0-73DBCC87BD80}" type="parTrans" cxnId="{C66BF4DF-B2A0-4A53-AA1E-431DA3278E0B}">
      <dgm:prSet/>
      <dgm:spPr/>
      <dgm:t>
        <a:bodyPr/>
        <a:lstStyle/>
        <a:p>
          <a:endParaRPr lang="zh-TW" altLang="en-US"/>
        </a:p>
      </dgm:t>
    </dgm:pt>
    <dgm:pt modelId="{9C023FE6-5A0E-43D5-AC87-5B085644CEB9}" type="sibTrans" cxnId="{C66BF4DF-B2A0-4A53-AA1E-431DA3278E0B}">
      <dgm:prSet/>
      <dgm:spPr/>
      <dgm:t>
        <a:bodyPr/>
        <a:lstStyle/>
        <a:p>
          <a:endParaRPr lang="zh-TW" altLang="en-US"/>
        </a:p>
      </dgm:t>
    </dgm:pt>
    <dgm:pt modelId="{A9DD4BD5-496A-4355-8DF2-5A68FDA5663A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7C697175-28DF-4AE2-BD4D-BF28FFB0A79D}" type="parTrans" cxnId="{A29B917B-B2D4-45B1-8197-0C4064C9A6E7}">
      <dgm:prSet/>
      <dgm:spPr/>
      <dgm:t>
        <a:bodyPr/>
        <a:lstStyle/>
        <a:p>
          <a:endParaRPr lang="zh-TW" altLang="en-US"/>
        </a:p>
      </dgm:t>
    </dgm:pt>
    <dgm:pt modelId="{6418B231-B9DF-4845-A378-2751C3A9598F}" type="sibTrans" cxnId="{A29B917B-B2D4-45B1-8197-0C4064C9A6E7}">
      <dgm:prSet/>
      <dgm:spPr/>
      <dgm:t>
        <a:bodyPr/>
        <a:lstStyle/>
        <a:p>
          <a:endParaRPr lang="zh-TW" altLang="en-US"/>
        </a:p>
      </dgm:t>
    </dgm:pt>
    <dgm:pt modelId="{C2866505-DDE5-414B-B3DB-500B1420ED4E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2CCF59B8-F09E-4450-B661-54A2D0467AFD}" type="parTrans" cxnId="{2EE10CAB-3FA4-4B53-ABA8-7E54EBF5179A}">
      <dgm:prSet/>
      <dgm:spPr/>
      <dgm:t>
        <a:bodyPr/>
        <a:lstStyle/>
        <a:p>
          <a:endParaRPr lang="zh-TW" altLang="en-US"/>
        </a:p>
      </dgm:t>
    </dgm:pt>
    <dgm:pt modelId="{77530A09-B3AF-4AAA-AC77-248589798340}" type="sibTrans" cxnId="{2EE10CAB-3FA4-4B53-ABA8-7E54EBF5179A}">
      <dgm:prSet/>
      <dgm:spPr/>
      <dgm:t>
        <a:bodyPr/>
        <a:lstStyle/>
        <a:p>
          <a:endParaRPr lang="zh-TW" altLang="en-US"/>
        </a:p>
      </dgm:t>
    </dgm:pt>
    <dgm:pt modelId="{8DB7B8C2-72D0-4A7A-BEE4-62D613EC5455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D2210CFF-3730-4242-BE73-1A3C4682D378}" type="parTrans" cxnId="{C08A8E23-2944-4902-A48E-EB8A2B538BE3}">
      <dgm:prSet/>
      <dgm:spPr/>
      <dgm:t>
        <a:bodyPr/>
        <a:lstStyle/>
        <a:p>
          <a:endParaRPr lang="zh-TW" altLang="en-US"/>
        </a:p>
      </dgm:t>
    </dgm:pt>
    <dgm:pt modelId="{E23ADED6-D544-42EA-8074-FD14863D382D}" type="sibTrans" cxnId="{C08A8E23-2944-4902-A48E-EB8A2B538BE3}">
      <dgm:prSet/>
      <dgm:spPr/>
      <dgm:t>
        <a:bodyPr/>
        <a:lstStyle/>
        <a:p>
          <a:endParaRPr lang="zh-TW" altLang="en-US"/>
        </a:p>
      </dgm:t>
    </dgm:pt>
    <dgm:pt modelId="{21A6286D-11DB-4F16-9751-9357243C1D51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94999884-B3E4-4367-A8AF-A1CF316DA54C}" type="parTrans" cxnId="{5C7437CE-FC83-48FB-B16E-3D31ED0ECF40}">
      <dgm:prSet/>
      <dgm:spPr/>
      <dgm:t>
        <a:bodyPr/>
        <a:lstStyle/>
        <a:p>
          <a:endParaRPr lang="zh-TW" altLang="en-US"/>
        </a:p>
      </dgm:t>
    </dgm:pt>
    <dgm:pt modelId="{719EF10B-7F24-404F-BC05-36EE172A01AF}" type="sibTrans" cxnId="{5C7437CE-FC83-48FB-B16E-3D31ED0ECF40}">
      <dgm:prSet/>
      <dgm:spPr/>
      <dgm:t>
        <a:bodyPr/>
        <a:lstStyle/>
        <a:p>
          <a:endParaRPr lang="zh-TW" altLang="en-US"/>
        </a:p>
      </dgm:t>
    </dgm:pt>
    <dgm:pt modelId="{0BBD55AD-3B7B-41F3-A1BC-2AC936D7DB45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9CDC4815-5271-475E-B887-0874FF95079C}" type="parTrans" cxnId="{DDBE63FB-3581-4E31-8A85-0E794D5B6FE1}">
      <dgm:prSet/>
      <dgm:spPr/>
      <dgm:t>
        <a:bodyPr/>
        <a:lstStyle/>
        <a:p>
          <a:endParaRPr lang="zh-TW" altLang="en-US"/>
        </a:p>
      </dgm:t>
    </dgm:pt>
    <dgm:pt modelId="{52A4061E-6CA5-40F0-9C39-BF17A0FD4A73}" type="sibTrans" cxnId="{DDBE63FB-3581-4E31-8A85-0E794D5B6FE1}">
      <dgm:prSet/>
      <dgm:spPr/>
      <dgm:t>
        <a:bodyPr/>
        <a:lstStyle/>
        <a:p>
          <a:endParaRPr lang="zh-TW" altLang="en-US"/>
        </a:p>
      </dgm:t>
    </dgm:pt>
    <dgm:pt modelId="{877DC41C-C3BD-48F5-B795-3830E157E7C3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FE161729-4F2E-44F6-8D43-FD14D4F4296A}" type="parTrans" cxnId="{C83A8BCF-D579-4064-B3C1-72DA89689384}">
      <dgm:prSet/>
      <dgm:spPr/>
      <dgm:t>
        <a:bodyPr/>
        <a:lstStyle/>
        <a:p>
          <a:endParaRPr lang="zh-TW" altLang="en-US"/>
        </a:p>
      </dgm:t>
    </dgm:pt>
    <dgm:pt modelId="{D8E5AD05-D05C-434B-9ACE-86E36820329F}" type="sibTrans" cxnId="{C83A8BCF-D579-4064-B3C1-72DA89689384}">
      <dgm:prSet/>
      <dgm:spPr/>
      <dgm:t>
        <a:bodyPr/>
        <a:lstStyle/>
        <a:p>
          <a:endParaRPr lang="zh-TW" altLang="en-US"/>
        </a:p>
      </dgm:t>
    </dgm:pt>
    <dgm:pt modelId="{37721528-3FED-44EC-893A-017218C783CF}" type="pres">
      <dgm:prSet presAssocID="{64E4BE38-92B8-4EF6-9B4C-B2E061766C5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0239EDE-6505-49F5-B4B3-174080CC7E86}" type="pres">
      <dgm:prSet presAssocID="{64E4BE38-92B8-4EF6-9B4C-B2E061766C59}" presName="cycle" presStyleCnt="0"/>
      <dgm:spPr/>
    </dgm:pt>
    <dgm:pt modelId="{6B2391D9-2185-469B-B6C1-D2E3CFFF7CD1}" type="pres">
      <dgm:prSet presAssocID="{64E4BE38-92B8-4EF6-9B4C-B2E061766C59}" presName="centerShape" presStyleCnt="0"/>
      <dgm:spPr/>
    </dgm:pt>
    <dgm:pt modelId="{365B5189-6E52-4089-9B66-A22762FE990E}" type="pres">
      <dgm:prSet presAssocID="{64E4BE38-92B8-4EF6-9B4C-B2E061766C59}" presName="connSite" presStyleLbl="node1" presStyleIdx="0" presStyleCnt="5"/>
      <dgm:spPr/>
    </dgm:pt>
    <dgm:pt modelId="{25DA88DF-1AB6-4142-B5EF-4B299926144E}" type="pres">
      <dgm:prSet presAssocID="{64E4BE38-92B8-4EF6-9B4C-B2E061766C59}" presName="visible" presStyleLbl="node1" presStyleIdx="0" presStyleCnt="5" custLinFactNeighborX="2121" custLinFactNeighborY="106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420EF3B-10DA-4D75-9CC4-1AAD100B510D}" type="pres">
      <dgm:prSet presAssocID="{B525FDE0-A81A-4302-8842-7000C61C762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9319B5B-D4CC-47DB-9DF1-B2880AD95699}" type="pres">
      <dgm:prSet presAssocID="{F16E82AB-25EB-4AEF-97E5-C57D01174964}" presName="node" presStyleCnt="0"/>
      <dgm:spPr/>
    </dgm:pt>
    <dgm:pt modelId="{57B96B2F-CCFB-45A7-B15D-2C56A2C14F7E}" type="pres">
      <dgm:prSet presAssocID="{F16E82AB-25EB-4AEF-97E5-C57D01174964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D89161-7864-4808-8DC0-5EF6004F0D56}" type="pres">
      <dgm:prSet presAssocID="{F16E82AB-25EB-4AEF-97E5-C57D01174964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48E39F-BA71-450E-BECE-BCA8A9DCE3C1}" type="pres">
      <dgm:prSet presAssocID="{7C697175-28DF-4AE2-BD4D-BF28FFB0A79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F762297-4B89-4110-98E1-CE07AF925B21}" type="pres">
      <dgm:prSet presAssocID="{A9DD4BD5-496A-4355-8DF2-5A68FDA5663A}" presName="node" presStyleCnt="0"/>
      <dgm:spPr/>
    </dgm:pt>
    <dgm:pt modelId="{6DD57E35-C38C-4009-8B32-833BDDB3C154}" type="pres">
      <dgm:prSet presAssocID="{A9DD4BD5-496A-4355-8DF2-5A68FDA5663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4E918A-7632-48DA-AF00-27D97B5C3959}" type="pres">
      <dgm:prSet presAssocID="{A9DD4BD5-496A-4355-8DF2-5A68FDA5663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C26F8A-0A69-4C2A-941C-5A81C00714B1}" type="pres">
      <dgm:prSet presAssocID="{D2210CFF-3730-4242-BE73-1A3C4682D37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4FCF733-0D45-4A8C-9E33-F791DFBD1F2B}" type="pres">
      <dgm:prSet presAssocID="{8DB7B8C2-72D0-4A7A-BEE4-62D613EC5455}" presName="node" presStyleCnt="0"/>
      <dgm:spPr/>
    </dgm:pt>
    <dgm:pt modelId="{091A4D26-7927-463C-AF04-DAA786ECC50A}" type="pres">
      <dgm:prSet presAssocID="{8DB7B8C2-72D0-4A7A-BEE4-62D613EC545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CACF81-FBC0-4D20-B7DD-5E2A96B47824}" type="pres">
      <dgm:prSet presAssocID="{8DB7B8C2-72D0-4A7A-BEE4-62D613EC545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BC7CEB-19BC-47D9-B5BB-8BA8392459BD}" type="pres">
      <dgm:prSet presAssocID="{9CDC4815-5271-475E-B887-0874FF95079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69DA411-D989-4E59-B530-0D71F99C876A}" type="pres">
      <dgm:prSet presAssocID="{0BBD55AD-3B7B-41F3-A1BC-2AC936D7DB45}" presName="node" presStyleCnt="0"/>
      <dgm:spPr/>
    </dgm:pt>
    <dgm:pt modelId="{4BC55A43-F9FE-4BF4-9397-6C4BF86D5212}" type="pres">
      <dgm:prSet presAssocID="{0BBD55AD-3B7B-41F3-A1BC-2AC936D7DB4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6AA6C4-0D89-4E5E-8160-CF0027B5AF01}" type="pres">
      <dgm:prSet presAssocID="{0BBD55AD-3B7B-41F3-A1BC-2AC936D7DB4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D9FA4AB-7A27-4AA9-A053-6CC4D6621462}" type="presOf" srcId="{B525FDE0-A81A-4302-8842-7000C61C7620}" destId="{4420EF3B-10DA-4D75-9CC4-1AAD100B510D}" srcOrd="0" destOrd="0" presId="urn:microsoft.com/office/officeart/2005/8/layout/radial2"/>
    <dgm:cxn modelId="{E5C4B19E-5075-4E7C-8102-1266700A7544}" type="presOf" srcId="{877DC41C-C3BD-48F5-B795-3830E157E7C3}" destId="{546AA6C4-0D89-4E5E-8160-CF0027B5AF01}" srcOrd="0" destOrd="0" presId="urn:microsoft.com/office/officeart/2005/8/layout/radial2"/>
    <dgm:cxn modelId="{A13A2BA0-FCA0-417A-A637-FB4D26E8AC3B}" srcId="{64E4BE38-92B8-4EF6-9B4C-B2E061766C59}" destId="{F16E82AB-25EB-4AEF-97E5-C57D01174964}" srcOrd="0" destOrd="0" parTransId="{B525FDE0-A81A-4302-8842-7000C61C7620}" sibTransId="{F91E4931-0AE7-44F7-8020-FF9D23E31828}"/>
    <dgm:cxn modelId="{1AF6B067-5D68-46E5-A68C-508ACFA69093}" type="presOf" srcId="{64E4BE38-92B8-4EF6-9B4C-B2E061766C59}" destId="{37721528-3FED-44EC-893A-017218C783CF}" srcOrd="0" destOrd="0" presId="urn:microsoft.com/office/officeart/2005/8/layout/radial2"/>
    <dgm:cxn modelId="{7EF48306-5BC7-4AF3-91D4-430B55CA9AF5}" type="presOf" srcId="{F16E82AB-25EB-4AEF-97E5-C57D01174964}" destId="{57B96B2F-CCFB-45A7-B15D-2C56A2C14F7E}" srcOrd="0" destOrd="0" presId="urn:microsoft.com/office/officeart/2005/8/layout/radial2"/>
    <dgm:cxn modelId="{A7112872-08C2-404B-8950-B43A126EB576}" type="presOf" srcId="{A9DD4BD5-496A-4355-8DF2-5A68FDA5663A}" destId="{6DD57E35-C38C-4009-8B32-833BDDB3C154}" srcOrd="0" destOrd="0" presId="urn:microsoft.com/office/officeart/2005/8/layout/radial2"/>
    <dgm:cxn modelId="{C08A8E23-2944-4902-A48E-EB8A2B538BE3}" srcId="{64E4BE38-92B8-4EF6-9B4C-B2E061766C59}" destId="{8DB7B8C2-72D0-4A7A-BEE4-62D613EC5455}" srcOrd="2" destOrd="0" parTransId="{D2210CFF-3730-4242-BE73-1A3C4682D378}" sibTransId="{E23ADED6-D544-42EA-8074-FD14863D382D}"/>
    <dgm:cxn modelId="{A29B917B-B2D4-45B1-8197-0C4064C9A6E7}" srcId="{64E4BE38-92B8-4EF6-9B4C-B2E061766C59}" destId="{A9DD4BD5-496A-4355-8DF2-5A68FDA5663A}" srcOrd="1" destOrd="0" parTransId="{7C697175-28DF-4AE2-BD4D-BF28FFB0A79D}" sibTransId="{6418B231-B9DF-4845-A378-2751C3A9598F}"/>
    <dgm:cxn modelId="{B2558A83-93A8-4F4D-A024-A39A306516FD}" type="presOf" srcId="{7C697175-28DF-4AE2-BD4D-BF28FFB0A79D}" destId="{B548E39F-BA71-450E-BECE-BCA8A9DCE3C1}" srcOrd="0" destOrd="0" presId="urn:microsoft.com/office/officeart/2005/8/layout/radial2"/>
    <dgm:cxn modelId="{53587608-3B30-454C-B2FD-90960206D4F9}" type="presOf" srcId="{0BBD55AD-3B7B-41F3-A1BC-2AC936D7DB45}" destId="{4BC55A43-F9FE-4BF4-9397-6C4BF86D5212}" srcOrd="0" destOrd="0" presId="urn:microsoft.com/office/officeart/2005/8/layout/radial2"/>
    <dgm:cxn modelId="{5D433F6B-A357-480B-A5C2-5C2E202483FB}" type="presOf" srcId="{F9675C3F-343C-4C7A-82C9-7F8FE98FE9B2}" destId="{C0D89161-7864-4808-8DC0-5EF6004F0D56}" srcOrd="0" destOrd="0" presId="urn:microsoft.com/office/officeart/2005/8/layout/radial2"/>
    <dgm:cxn modelId="{C83A8BCF-D579-4064-B3C1-72DA89689384}" srcId="{0BBD55AD-3B7B-41F3-A1BC-2AC936D7DB45}" destId="{877DC41C-C3BD-48F5-B795-3830E157E7C3}" srcOrd="0" destOrd="0" parTransId="{FE161729-4F2E-44F6-8D43-FD14D4F4296A}" sibTransId="{D8E5AD05-D05C-434B-9ACE-86E36820329F}"/>
    <dgm:cxn modelId="{BC11AF04-C1EF-4846-9F7A-8006F44CC504}" type="presOf" srcId="{D2210CFF-3730-4242-BE73-1A3C4682D378}" destId="{16C26F8A-0A69-4C2A-941C-5A81C00714B1}" srcOrd="0" destOrd="0" presId="urn:microsoft.com/office/officeart/2005/8/layout/radial2"/>
    <dgm:cxn modelId="{82D34DFD-348F-4B01-B675-37B5B62B9EE9}" type="presOf" srcId="{9CDC4815-5271-475E-B887-0874FF95079C}" destId="{EDBC7CEB-19BC-47D9-B5BB-8BA8392459BD}" srcOrd="0" destOrd="0" presId="urn:microsoft.com/office/officeart/2005/8/layout/radial2"/>
    <dgm:cxn modelId="{2EE10CAB-3FA4-4B53-ABA8-7E54EBF5179A}" srcId="{A9DD4BD5-496A-4355-8DF2-5A68FDA5663A}" destId="{C2866505-DDE5-414B-B3DB-500B1420ED4E}" srcOrd="0" destOrd="0" parTransId="{2CCF59B8-F09E-4450-B661-54A2D0467AFD}" sibTransId="{77530A09-B3AF-4AAA-AC77-248589798340}"/>
    <dgm:cxn modelId="{383E60D3-F8F9-4AA9-8BCF-B56F11B29A55}" type="presOf" srcId="{21A6286D-11DB-4F16-9751-9357243C1D51}" destId="{BFCACF81-FBC0-4D20-B7DD-5E2A96B47824}" srcOrd="0" destOrd="0" presId="urn:microsoft.com/office/officeart/2005/8/layout/radial2"/>
    <dgm:cxn modelId="{DDBE63FB-3581-4E31-8A85-0E794D5B6FE1}" srcId="{64E4BE38-92B8-4EF6-9B4C-B2E061766C59}" destId="{0BBD55AD-3B7B-41F3-A1BC-2AC936D7DB45}" srcOrd="3" destOrd="0" parTransId="{9CDC4815-5271-475E-B887-0874FF95079C}" sibTransId="{52A4061E-6CA5-40F0-9C39-BF17A0FD4A73}"/>
    <dgm:cxn modelId="{6DFCBAE7-6454-4B58-A6CE-AAF65EBCACD5}" type="presOf" srcId="{8DB7B8C2-72D0-4A7A-BEE4-62D613EC5455}" destId="{091A4D26-7927-463C-AF04-DAA786ECC50A}" srcOrd="0" destOrd="0" presId="urn:microsoft.com/office/officeart/2005/8/layout/radial2"/>
    <dgm:cxn modelId="{5C7437CE-FC83-48FB-B16E-3D31ED0ECF40}" srcId="{8DB7B8C2-72D0-4A7A-BEE4-62D613EC5455}" destId="{21A6286D-11DB-4F16-9751-9357243C1D51}" srcOrd="0" destOrd="0" parTransId="{94999884-B3E4-4367-A8AF-A1CF316DA54C}" sibTransId="{719EF10B-7F24-404F-BC05-36EE172A01AF}"/>
    <dgm:cxn modelId="{C66BF4DF-B2A0-4A53-AA1E-431DA3278E0B}" srcId="{F16E82AB-25EB-4AEF-97E5-C57D01174964}" destId="{F9675C3F-343C-4C7A-82C9-7F8FE98FE9B2}" srcOrd="0" destOrd="0" parTransId="{136BB757-6756-420B-8DB0-73DBCC87BD80}" sibTransId="{9C023FE6-5A0E-43D5-AC87-5B085644CEB9}"/>
    <dgm:cxn modelId="{8FF80575-EC3C-4B9A-B54D-58DE4FB444F5}" type="presOf" srcId="{C2866505-DDE5-414B-B3DB-500B1420ED4E}" destId="{E04E918A-7632-48DA-AF00-27D97B5C3959}" srcOrd="0" destOrd="0" presId="urn:microsoft.com/office/officeart/2005/8/layout/radial2"/>
    <dgm:cxn modelId="{8A3F53BD-A9A0-4928-AF9C-2192FF9078F0}" type="presParOf" srcId="{37721528-3FED-44EC-893A-017218C783CF}" destId="{20239EDE-6505-49F5-B4B3-174080CC7E86}" srcOrd="0" destOrd="0" presId="urn:microsoft.com/office/officeart/2005/8/layout/radial2"/>
    <dgm:cxn modelId="{232A9078-0EAE-4A99-A860-198E4A5D7D14}" type="presParOf" srcId="{20239EDE-6505-49F5-B4B3-174080CC7E86}" destId="{6B2391D9-2185-469B-B6C1-D2E3CFFF7CD1}" srcOrd="0" destOrd="0" presId="urn:microsoft.com/office/officeart/2005/8/layout/radial2"/>
    <dgm:cxn modelId="{2C6558AB-A755-487B-9B1E-237182AC0B70}" type="presParOf" srcId="{6B2391D9-2185-469B-B6C1-D2E3CFFF7CD1}" destId="{365B5189-6E52-4089-9B66-A22762FE990E}" srcOrd="0" destOrd="0" presId="urn:microsoft.com/office/officeart/2005/8/layout/radial2"/>
    <dgm:cxn modelId="{C31F91A3-4639-42BA-B8FB-C012D88F916B}" type="presParOf" srcId="{6B2391D9-2185-469B-B6C1-D2E3CFFF7CD1}" destId="{25DA88DF-1AB6-4142-B5EF-4B299926144E}" srcOrd="1" destOrd="0" presId="urn:microsoft.com/office/officeart/2005/8/layout/radial2"/>
    <dgm:cxn modelId="{11FC7A4F-DCB9-469A-B35F-2B00728EA48E}" type="presParOf" srcId="{20239EDE-6505-49F5-B4B3-174080CC7E86}" destId="{4420EF3B-10DA-4D75-9CC4-1AAD100B510D}" srcOrd="1" destOrd="0" presId="urn:microsoft.com/office/officeart/2005/8/layout/radial2"/>
    <dgm:cxn modelId="{09BEBC0C-3B33-4B94-9DA4-C12A11068975}" type="presParOf" srcId="{20239EDE-6505-49F5-B4B3-174080CC7E86}" destId="{79319B5B-D4CC-47DB-9DF1-B2880AD95699}" srcOrd="2" destOrd="0" presId="urn:microsoft.com/office/officeart/2005/8/layout/radial2"/>
    <dgm:cxn modelId="{EC951976-B66D-4E3A-B06A-3ACDDFCAFC8A}" type="presParOf" srcId="{79319B5B-D4CC-47DB-9DF1-B2880AD95699}" destId="{57B96B2F-CCFB-45A7-B15D-2C56A2C14F7E}" srcOrd="0" destOrd="0" presId="urn:microsoft.com/office/officeart/2005/8/layout/radial2"/>
    <dgm:cxn modelId="{667B20EC-51F0-4529-8566-8587AF8FCF77}" type="presParOf" srcId="{79319B5B-D4CC-47DB-9DF1-B2880AD95699}" destId="{C0D89161-7864-4808-8DC0-5EF6004F0D56}" srcOrd="1" destOrd="0" presId="urn:microsoft.com/office/officeart/2005/8/layout/radial2"/>
    <dgm:cxn modelId="{93E57DA4-FBFD-4FA0-BACB-EB5BB6D95C6D}" type="presParOf" srcId="{20239EDE-6505-49F5-B4B3-174080CC7E86}" destId="{B548E39F-BA71-450E-BECE-BCA8A9DCE3C1}" srcOrd="3" destOrd="0" presId="urn:microsoft.com/office/officeart/2005/8/layout/radial2"/>
    <dgm:cxn modelId="{E1D33108-54C1-4F81-B410-15BF35A139A5}" type="presParOf" srcId="{20239EDE-6505-49F5-B4B3-174080CC7E86}" destId="{CF762297-4B89-4110-98E1-CE07AF925B21}" srcOrd="4" destOrd="0" presId="urn:microsoft.com/office/officeart/2005/8/layout/radial2"/>
    <dgm:cxn modelId="{8C55C72B-8A0C-4ED7-B383-B64E7C0048BF}" type="presParOf" srcId="{CF762297-4B89-4110-98E1-CE07AF925B21}" destId="{6DD57E35-C38C-4009-8B32-833BDDB3C154}" srcOrd="0" destOrd="0" presId="urn:microsoft.com/office/officeart/2005/8/layout/radial2"/>
    <dgm:cxn modelId="{212937B0-0D6D-4463-9D7B-BBA908C09547}" type="presParOf" srcId="{CF762297-4B89-4110-98E1-CE07AF925B21}" destId="{E04E918A-7632-48DA-AF00-27D97B5C3959}" srcOrd="1" destOrd="0" presId="urn:microsoft.com/office/officeart/2005/8/layout/radial2"/>
    <dgm:cxn modelId="{B8A5164F-F78F-46FB-A3E5-BA7C23750AC9}" type="presParOf" srcId="{20239EDE-6505-49F5-B4B3-174080CC7E86}" destId="{16C26F8A-0A69-4C2A-941C-5A81C00714B1}" srcOrd="5" destOrd="0" presId="urn:microsoft.com/office/officeart/2005/8/layout/radial2"/>
    <dgm:cxn modelId="{52AC096D-FD2D-4B3E-94C3-8BBBE4A04F76}" type="presParOf" srcId="{20239EDE-6505-49F5-B4B3-174080CC7E86}" destId="{F4FCF733-0D45-4A8C-9E33-F791DFBD1F2B}" srcOrd="6" destOrd="0" presId="urn:microsoft.com/office/officeart/2005/8/layout/radial2"/>
    <dgm:cxn modelId="{FB87E5EB-2176-42CE-BE26-2F3BE0EDDDAF}" type="presParOf" srcId="{F4FCF733-0D45-4A8C-9E33-F791DFBD1F2B}" destId="{091A4D26-7927-463C-AF04-DAA786ECC50A}" srcOrd="0" destOrd="0" presId="urn:microsoft.com/office/officeart/2005/8/layout/radial2"/>
    <dgm:cxn modelId="{6A4ABF49-31A0-4A64-A5F0-B4C84BEA75DA}" type="presParOf" srcId="{F4FCF733-0D45-4A8C-9E33-F791DFBD1F2B}" destId="{BFCACF81-FBC0-4D20-B7DD-5E2A96B47824}" srcOrd="1" destOrd="0" presId="urn:microsoft.com/office/officeart/2005/8/layout/radial2"/>
    <dgm:cxn modelId="{F85CE8F9-4F57-4BCA-BAFF-E88545D94F62}" type="presParOf" srcId="{20239EDE-6505-49F5-B4B3-174080CC7E86}" destId="{EDBC7CEB-19BC-47D9-B5BB-8BA8392459BD}" srcOrd="7" destOrd="0" presId="urn:microsoft.com/office/officeart/2005/8/layout/radial2"/>
    <dgm:cxn modelId="{F24C006F-E4A4-473E-8331-7E1B92FBAED7}" type="presParOf" srcId="{20239EDE-6505-49F5-B4B3-174080CC7E86}" destId="{B69DA411-D989-4E59-B530-0D71F99C876A}" srcOrd="8" destOrd="0" presId="urn:microsoft.com/office/officeart/2005/8/layout/radial2"/>
    <dgm:cxn modelId="{B445D48F-26DB-435C-BDA7-3A63A66B846A}" type="presParOf" srcId="{B69DA411-D989-4E59-B530-0D71F99C876A}" destId="{4BC55A43-F9FE-4BF4-9397-6C4BF86D5212}" srcOrd="0" destOrd="0" presId="urn:microsoft.com/office/officeart/2005/8/layout/radial2"/>
    <dgm:cxn modelId="{938D3718-C46A-48DD-BAB9-8654BC219E45}" type="presParOf" srcId="{B69DA411-D989-4E59-B530-0D71F99C876A}" destId="{546AA6C4-0D89-4E5E-8160-CF0027B5AF0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BC7CEB-19BC-47D9-B5BB-8BA8392459BD}">
      <dsp:nvSpPr>
        <dsp:cNvPr id="0" name=""/>
        <dsp:cNvSpPr/>
      </dsp:nvSpPr>
      <dsp:spPr>
        <a:xfrm rot="3682922">
          <a:off x="1816837" y="2744391"/>
          <a:ext cx="723934" cy="43505"/>
        </a:xfrm>
        <a:custGeom>
          <a:avLst/>
          <a:gdLst/>
          <a:ahLst/>
          <a:cxnLst/>
          <a:rect l="0" t="0" r="0" b="0"/>
          <a:pathLst>
            <a:path>
              <a:moveTo>
                <a:pt x="0" y="21752"/>
              </a:moveTo>
              <a:lnTo>
                <a:pt x="723934" y="217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C26F8A-0A69-4C2A-941C-5A81C00714B1}">
      <dsp:nvSpPr>
        <dsp:cNvPr id="0" name=""/>
        <dsp:cNvSpPr/>
      </dsp:nvSpPr>
      <dsp:spPr>
        <a:xfrm rot="1312521">
          <a:off x="2214921" y="2222543"/>
          <a:ext cx="517279" cy="43505"/>
        </a:xfrm>
        <a:custGeom>
          <a:avLst/>
          <a:gdLst/>
          <a:ahLst/>
          <a:cxnLst/>
          <a:rect l="0" t="0" r="0" b="0"/>
          <a:pathLst>
            <a:path>
              <a:moveTo>
                <a:pt x="0" y="21752"/>
              </a:moveTo>
              <a:lnTo>
                <a:pt x="517279" y="217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8E39F-BA71-450E-BECE-BCA8A9DCE3C1}">
      <dsp:nvSpPr>
        <dsp:cNvPr id="0" name=""/>
        <dsp:cNvSpPr/>
      </dsp:nvSpPr>
      <dsp:spPr>
        <a:xfrm rot="20287479">
          <a:off x="2214921" y="1626682"/>
          <a:ext cx="517279" cy="43505"/>
        </a:xfrm>
        <a:custGeom>
          <a:avLst/>
          <a:gdLst/>
          <a:ahLst/>
          <a:cxnLst/>
          <a:rect l="0" t="0" r="0" b="0"/>
          <a:pathLst>
            <a:path>
              <a:moveTo>
                <a:pt x="0" y="21752"/>
              </a:moveTo>
              <a:lnTo>
                <a:pt x="517279" y="217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20EF3B-10DA-4D75-9CC4-1AAD100B510D}">
      <dsp:nvSpPr>
        <dsp:cNvPr id="0" name=""/>
        <dsp:cNvSpPr/>
      </dsp:nvSpPr>
      <dsp:spPr>
        <a:xfrm rot="17917078">
          <a:off x="1816837" y="1104835"/>
          <a:ext cx="723934" cy="43505"/>
        </a:xfrm>
        <a:custGeom>
          <a:avLst/>
          <a:gdLst/>
          <a:ahLst/>
          <a:cxnLst/>
          <a:rect l="0" t="0" r="0" b="0"/>
          <a:pathLst>
            <a:path>
              <a:moveTo>
                <a:pt x="0" y="21752"/>
              </a:moveTo>
              <a:lnTo>
                <a:pt x="723934" y="217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A88DF-1AB6-4142-B5EF-4B299926144E}">
      <dsp:nvSpPr>
        <dsp:cNvPr id="0" name=""/>
        <dsp:cNvSpPr/>
      </dsp:nvSpPr>
      <dsp:spPr>
        <a:xfrm>
          <a:off x="1044749" y="1244397"/>
          <a:ext cx="1434374" cy="143437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B96B2F-CCFB-45A7-B15D-2C56A2C14F7E}">
      <dsp:nvSpPr>
        <dsp:cNvPr id="0" name=""/>
        <dsp:cNvSpPr/>
      </dsp:nvSpPr>
      <dsp:spPr>
        <a:xfrm>
          <a:off x="2127968" y="786"/>
          <a:ext cx="860624" cy="8606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/>
            <a:t>巡</a:t>
          </a:r>
          <a:endParaRPr lang="zh-TW" sz="3600" kern="1200" dirty="0"/>
        </a:p>
      </dsp:txBody>
      <dsp:txXfrm>
        <a:off x="2254003" y="126821"/>
        <a:ext cx="608554" cy="608554"/>
      </dsp:txXfrm>
    </dsp:sp>
    <dsp:sp modelId="{C0D89161-7864-4808-8DC0-5EF6004F0D56}">
      <dsp:nvSpPr>
        <dsp:cNvPr id="0" name=""/>
        <dsp:cNvSpPr/>
      </dsp:nvSpPr>
      <dsp:spPr>
        <a:xfrm>
          <a:off x="3074655" y="786"/>
          <a:ext cx="1290937" cy="860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/>
            <a:t>巡檢容器</a:t>
          </a:r>
          <a:endParaRPr lang="zh-TW" sz="2800" kern="1200" dirty="0"/>
        </a:p>
      </dsp:txBody>
      <dsp:txXfrm>
        <a:off x="3074655" y="786"/>
        <a:ext cx="1290937" cy="860624"/>
      </dsp:txXfrm>
    </dsp:sp>
    <dsp:sp modelId="{6DD57E35-C38C-4009-8B32-833BDDB3C154}">
      <dsp:nvSpPr>
        <dsp:cNvPr id="0" name=""/>
        <dsp:cNvSpPr/>
      </dsp:nvSpPr>
      <dsp:spPr>
        <a:xfrm>
          <a:off x="2682594" y="961427"/>
          <a:ext cx="860624" cy="8606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/>
            <a:t>倒</a:t>
          </a:r>
          <a:endParaRPr lang="zh-TW" sz="3600" kern="1200" dirty="0"/>
        </a:p>
      </dsp:txBody>
      <dsp:txXfrm>
        <a:off x="2808629" y="1087462"/>
        <a:ext cx="608554" cy="608554"/>
      </dsp:txXfrm>
    </dsp:sp>
    <dsp:sp modelId="{E04E918A-7632-48DA-AF00-27D97B5C3959}">
      <dsp:nvSpPr>
        <dsp:cNvPr id="0" name=""/>
        <dsp:cNvSpPr/>
      </dsp:nvSpPr>
      <dsp:spPr>
        <a:xfrm>
          <a:off x="3629281" y="961427"/>
          <a:ext cx="1290937" cy="860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/>
            <a:t>倒掉積水</a:t>
          </a:r>
          <a:endParaRPr lang="zh-TW" sz="2800" kern="1200" dirty="0"/>
        </a:p>
      </dsp:txBody>
      <dsp:txXfrm>
        <a:off x="3629281" y="961427"/>
        <a:ext cx="1290937" cy="860624"/>
      </dsp:txXfrm>
    </dsp:sp>
    <dsp:sp modelId="{091A4D26-7927-463C-AF04-DAA786ECC50A}">
      <dsp:nvSpPr>
        <dsp:cNvPr id="0" name=""/>
        <dsp:cNvSpPr/>
      </dsp:nvSpPr>
      <dsp:spPr>
        <a:xfrm>
          <a:off x="2682594" y="2070679"/>
          <a:ext cx="860624" cy="8606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/>
            <a:t>清</a:t>
          </a:r>
          <a:endParaRPr lang="zh-TW" sz="3600" kern="1200" dirty="0"/>
        </a:p>
      </dsp:txBody>
      <dsp:txXfrm>
        <a:off x="2808629" y="2196714"/>
        <a:ext cx="608554" cy="608554"/>
      </dsp:txXfrm>
    </dsp:sp>
    <dsp:sp modelId="{BFCACF81-FBC0-4D20-B7DD-5E2A96B47824}">
      <dsp:nvSpPr>
        <dsp:cNvPr id="0" name=""/>
        <dsp:cNvSpPr/>
      </dsp:nvSpPr>
      <dsp:spPr>
        <a:xfrm>
          <a:off x="3629281" y="2070679"/>
          <a:ext cx="1290937" cy="860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/>
            <a:t>清潔容器</a:t>
          </a:r>
          <a:endParaRPr lang="zh-TW" sz="2800" kern="1200" dirty="0"/>
        </a:p>
      </dsp:txBody>
      <dsp:txXfrm>
        <a:off x="3629281" y="2070679"/>
        <a:ext cx="1290937" cy="860624"/>
      </dsp:txXfrm>
    </dsp:sp>
    <dsp:sp modelId="{4BC55A43-F9FE-4BF4-9397-6C4BF86D5212}">
      <dsp:nvSpPr>
        <dsp:cNvPr id="0" name=""/>
        <dsp:cNvSpPr/>
      </dsp:nvSpPr>
      <dsp:spPr>
        <a:xfrm>
          <a:off x="2127968" y="3031320"/>
          <a:ext cx="860624" cy="8606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/>
            <a:t>刷</a:t>
          </a:r>
          <a:endParaRPr lang="zh-TW" sz="3600" kern="1200" dirty="0"/>
        </a:p>
      </dsp:txBody>
      <dsp:txXfrm>
        <a:off x="2254003" y="3157355"/>
        <a:ext cx="608554" cy="608554"/>
      </dsp:txXfrm>
    </dsp:sp>
    <dsp:sp modelId="{546AA6C4-0D89-4E5E-8160-CF0027B5AF01}">
      <dsp:nvSpPr>
        <dsp:cNvPr id="0" name=""/>
        <dsp:cNvSpPr/>
      </dsp:nvSpPr>
      <dsp:spPr>
        <a:xfrm>
          <a:off x="3074655" y="3031320"/>
          <a:ext cx="1290937" cy="860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/>
            <a:t>刷除蟲卵</a:t>
          </a:r>
          <a:endParaRPr lang="zh-TW" sz="2800" kern="1200" dirty="0"/>
        </a:p>
      </dsp:txBody>
      <dsp:txXfrm>
        <a:off x="3074655" y="3031320"/>
        <a:ext cx="1290937" cy="860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763532"/>
            <a:ext cx="3213463" cy="3213463"/>
          </a:xfrm>
          <a:prstGeom prst="noSmoking">
            <a:avLst>
              <a:gd name="adj" fmla="val 1183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8444" l="2146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671" y="3348307"/>
            <a:ext cx="2197478" cy="1817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391937355"/>
              </p:ext>
            </p:extLst>
          </p:nvPr>
        </p:nvGraphicFramePr>
        <p:xfrm>
          <a:off x="1515912" y="1724297"/>
          <a:ext cx="5934545" cy="3892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942959" y="4816929"/>
            <a:ext cx="3014996" cy="1600200"/>
          </a:xfrm>
          <a:prstGeom prst="rightArrow">
            <a:avLst/>
          </a:prstGeom>
          <a:solidFill>
            <a:schemeClr val="accent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衛福部疾</a:t>
            </a:r>
            <a:r>
              <a:rPr lang="zh-TW" altLang="en-US" sz="2800" dirty="0">
                <a:hlinkClick r:id="rId8"/>
              </a:rPr>
              <a:t>管</a:t>
            </a:r>
            <a:r>
              <a:rPr lang="zh-TW" altLang="en-US" sz="2800" dirty="0" smtClean="0"/>
              <a:t>署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2019-10-15T07:56:46Z</dcterms:modified>
</cp:coreProperties>
</file>