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637868-FCAD-482A-B1EB-45125D4ED13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3D7BDAB-BFE4-459C-968F-20BDF9932981}">
      <dgm:prSet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BDA3FD2B-7CFE-42D2-985B-79A2070C5FBC}" type="parTrans" cxnId="{22AD2C21-1DA3-4319-9C02-575394E6AFC2}">
      <dgm:prSet/>
      <dgm:spPr/>
      <dgm:t>
        <a:bodyPr/>
        <a:lstStyle/>
        <a:p>
          <a:endParaRPr lang="zh-TW" altLang="en-US"/>
        </a:p>
      </dgm:t>
    </dgm:pt>
    <dgm:pt modelId="{B60E86C4-C90F-492E-BAB1-50AAE4AB31F7}" type="sibTrans" cxnId="{22AD2C21-1DA3-4319-9C02-575394E6AFC2}">
      <dgm:prSet/>
      <dgm:spPr/>
      <dgm:t>
        <a:bodyPr/>
        <a:lstStyle/>
        <a:p>
          <a:endParaRPr lang="zh-TW" altLang="en-US"/>
        </a:p>
      </dgm:t>
    </dgm:pt>
    <dgm:pt modelId="{7F089F97-A7B6-45D0-BB5A-6DCD152655BE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巡檢容器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C096D855-C843-4CAF-8337-C397BAD308D1}" type="parTrans" cxnId="{CEECE4DD-F200-4009-8C02-FE80A8BC3AE7}">
      <dgm:prSet/>
      <dgm:spPr/>
      <dgm:t>
        <a:bodyPr/>
        <a:lstStyle/>
        <a:p>
          <a:endParaRPr lang="zh-TW" altLang="en-US"/>
        </a:p>
      </dgm:t>
    </dgm:pt>
    <dgm:pt modelId="{F84B59D2-4309-4889-A175-F4B00766D8D6}" type="sibTrans" cxnId="{CEECE4DD-F200-4009-8C02-FE80A8BC3AE7}">
      <dgm:prSet/>
      <dgm:spPr/>
      <dgm:t>
        <a:bodyPr/>
        <a:lstStyle/>
        <a:p>
          <a:endParaRPr lang="zh-TW" altLang="en-US"/>
        </a:p>
      </dgm:t>
    </dgm:pt>
    <dgm:pt modelId="{DD57D2E0-2B4F-42C6-AE02-B221C05CC92E}">
      <dgm:prSet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pPr algn="r"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6680489D-8817-4D97-943D-FDDCDB308A45}" type="parTrans" cxnId="{46FFAB15-9900-419B-9A92-C9F1CE4DC9AE}">
      <dgm:prSet/>
      <dgm:spPr/>
      <dgm:t>
        <a:bodyPr/>
        <a:lstStyle/>
        <a:p>
          <a:endParaRPr lang="zh-TW" altLang="en-US"/>
        </a:p>
      </dgm:t>
    </dgm:pt>
    <dgm:pt modelId="{DD4DDAB8-FB7F-4D65-96BC-37A16A407210}" type="sibTrans" cxnId="{46FFAB15-9900-419B-9A92-C9F1CE4DC9AE}">
      <dgm:prSet/>
      <dgm:spPr/>
      <dgm:t>
        <a:bodyPr/>
        <a:lstStyle/>
        <a:p>
          <a:endParaRPr lang="zh-TW" altLang="en-US"/>
        </a:p>
      </dgm:t>
    </dgm:pt>
    <dgm:pt modelId="{F4043625-C0ED-433C-8153-1EEFE7CA40FF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倒掉積水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B7529F38-20A0-4F83-9E14-4C99C8031F6D}" type="parTrans" cxnId="{F3328447-F127-4FA4-BFFA-FAAC7EC81971}">
      <dgm:prSet/>
      <dgm:spPr/>
      <dgm:t>
        <a:bodyPr/>
        <a:lstStyle/>
        <a:p>
          <a:endParaRPr lang="zh-TW" altLang="en-US"/>
        </a:p>
      </dgm:t>
    </dgm:pt>
    <dgm:pt modelId="{C1EBCCFB-0ACF-4390-BB2C-FAD54921F5F4}" type="sibTrans" cxnId="{F3328447-F127-4FA4-BFFA-FAAC7EC81971}">
      <dgm:prSet/>
      <dgm:spPr/>
      <dgm:t>
        <a:bodyPr/>
        <a:lstStyle/>
        <a:p>
          <a:endParaRPr lang="zh-TW" altLang="en-US"/>
        </a:p>
      </dgm:t>
    </dgm:pt>
    <dgm:pt modelId="{F442F7D5-CA8B-4357-8B88-DD9BEAC8721F}">
      <dgm:prSet/>
      <dgm:spPr>
        <a:solidFill>
          <a:schemeClr val="tx1">
            <a:lumMod val="95000"/>
            <a:lumOff val="5000"/>
          </a:schemeClr>
        </a:solidFill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CAC7B415-6FE5-458C-92F5-37652B34F187}" type="parTrans" cxnId="{BDA19F6E-69F5-4C62-BC81-1C73346FA136}">
      <dgm:prSet/>
      <dgm:spPr/>
      <dgm:t>
        <a:bodyPr/>
        <a:lstStyle/>
        <a:p>
          <a:endParaRPr lang="zh-TW" altLang="en-US"/>
        </a:p>
      </dgm:t>
    </dgm:pt>
    <dgm:pt modelId="{CF998CCB-730C-4A99-B0EF-8AA8EDB6B2E4}" type="sibTrans" cxnId="{BDA19F6E-69F5-4C62-BC81-1C73346FA136}">
      <dgm:prSet/>
      <dgm:spPr/>
      <dgm:t>
        <a:bodyPr/>
        <a:lstStyle/>
        <a:p>
          <a:endParaRPr lang="zh-TW" altLang="en-US"/>
        </a:p>
      </dgm:t>
    </dgm:pt>
    <dgm:pt modelId="{5D4622D5-0806-4436-9A89-C657788D68DD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2DC0A87C-ACF3-4A57-87F7-2172DE5DBAF7}" type="parTrans" cxnId="{B5292557-CA3B-460C-AA75-7DE2D428A3B6}">
      <dgm:prSet/>
      <dgm:spPr/>
      <dgm:t>
        <a:bodyPr/>
        <a:lstStyle/>
        <a:p>
          <a:endParaRPr lang="zh-TW" altLang="en-US"/>
        </a:p>
      </dgm:t>
    </dgm:pt>
    <dgm:pt modelId="{5300E587-71BA-4DA2-9BFB-CD6BAFF9B3D6}" type="sibTrans" cxnId="{B5292557-CA3B-460C-AA75-7DE2D428A3B6}">
      <dgm:prSet/>
      <dgm:spPr/>
      <dgm:t>
        <a:bodyPr/>
        <a:lstStyle/>
        <a:p>
          <a:endParaRPr lang="zh-TW" altLang="en-US"/>
        </a:p>
      </dgm:t>
    </dgm:pt>
    <dgm:pt modelId="{B8DEE6FF-759C-43D1-AD3F-3B52214D296F}">
      <dgm:prSet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pPr rtl="0"/>
          <a:r>
            <a:rPr lang="zh-TW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C84A4FF2-C50F-4B3E-A848-6CE2E5E413C2}" type="parTrans" cxnId="{1FAD59CC-6564-4B4D-8A9D-0E4010AD0445}">
      <dgm:prSet/>
      <dgm:spPr/>
      <dgm:t>
        <a:bodyPr/>
        <a:lstStyle/>
        <a:p>
          <a:endParaRPr lang="zh-TW" altLang="en-US"/>
        </a:p>
      </dgm:t>
    </dgm:pt>
    <dgm:pt modelId="{C6F6AB87-96C9-4A41-A723-9656217AD8B4}" type="sibTrans" cxnId="{1FAD59CC-6564-4B4D-8A9D-0E4010AD0445}">
      <dgm:prSet/>
      <dgm:spPr/>
      <dgm:t>
        <a:bodyPr/>
        <a:lstStyle/>
        <a:p>
          <a:endParaRPr lang="zh-TW" altLang="en-US"/>
        </a:p>
      </dgm:t>
    </dgm:pt>
    <dgm:pt modelId="{F6D6645C-C8E1-4E6C-A36A-8E15860F94DB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A8A7D77E-D0AE-4F41-B2DA-4FFB387E41DB}" type="parTrans" cxnId="{1E5E959D-467D-4231-8284-3CCA7AEFE4DB}">
      <dgm:prSet/>
      <dgm:spPr/>
      <dgm:t>
        <a:bodyPr/>
        <a:lstStyle/>
        <a:p>
          <a:endParaRPr lang="zh-TW" altLang="en-US"/>
        </a:p>
      </dgm:t>
    </dgm:pt>
    <dgm:pt modelId="{4C121AAC-475C-4FD6-B081-0FCA19DABFCB}" type="sibTrans" cxnId="{1E5E959D-467D-4231-8284-3CCA7AEFE4DB}">
      <dgm:prSet/>
      <dgm:spPr/>
      <dgm:t>
        <a:bodyPr/>
        <a:lstStyle/>
        <a:p>
          <a:endParaRPr lang="zh-TW" altLang="en-US"/>
        </a:p>
      </dgm:t>
    </dgm:pt>
    <dgm:pt modelId="{D7A94814-72D2-4E5B-97E6-DF1CA493CF69}" type="pres">
      <dgm:prSet presAssocID="{2A637868-FCAD-482A-B1EB-45125D4ED13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563AB1F-F136-4653-9CFC-3F59793D817D}" type="pres">
      <dgm:prSet presAssocID="{2A637868-FCAD-482A-B1EB-45125D4ED13B}" presName="cycle" presStyleCnt="0"/>
      <dgm:spPr/>
    </dgm:pt>
    <dgm:pt modelId="{93C73AB2-0007-49D9-96A5-6D9D9B2C5C78}" type="pres">
      <dgm:prSet presAssocID="{2A637868-FCAD-482A-B1EB-45125D4ED13B}" presName="centerShape" presStyleCnt="0"/>
      <dgm:spPr/>
    </dgm:pt>
    <dgm:pt modelId="{01A05B1C-1AA6-46F5-8753-4C63AF997E0B}" type="pres">
      <dgm:prSet presAssocID="{2A637868-FCAD-482A-B1EB-45125D4ED13B}" presName="connSite" presStyleLbl="node1" presStyleIdx="0" presStyleCnt="5"/>
      <dgm:spPr/>
    </dgm:pt>
    <dgm:pt modelId="{A077AF8A-C137-457E-92E6-380BEB3476F3}" type="pres">
      <dgm:prSet presAssocID="{2A637868-FCAD-482A-B1EB-45125D4ED13B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81701F1-A0C0-44C7-BDDB-BF7E06CDCE4D}" type="pres">
      <dgm:prSet presAssocID="{BDA3FD2B-7CFE-42D2-985B-79A2070C5FB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B7C6A11-AD50-45D3-B539-F57A23B4B7C0}" type="pres">
      <dgm:prSet presAssocID="{F3D7BDAB-BFE4-459C-968F-20BDF9932981}" presName="node" presStyleCnt="0"/>
      <dgm:spPr/>
    </dgm:pt>
    <dgm:pt modelId="{83A01091-28FB-4263-BB08-09CD52141421}" type="pres">
      <dgm:prSet presAssocID="{F3D7BDAB-BFE4-459C-968F-20BDF9932981}" presName="parentNode" presStyleLbl="node1" presStyleIdx="1" presStyleCnt="5" custLinFactNeighborX="1268" custLinFactNeighborY="196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0F32D0-C375-46F3-8F75-26341604E1C9}" type="pres">
      <dgm:prSet presAssocID="{F3D7BDAB-BFE4-459C-968F-20BDF993298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678D45-9581-4F39-B2D7-8AAA084E170A}" type="pres">
      <dgm:prSet presAssocID="{6680489D-8817-4D97-943D-FDDCDB308A4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0C35B29-5CF4-4CD5-BACB-CCD999EE3C1D}" type="pres">
      <dgm:prSet presAssocID="{DD57D2E0-2B4F-42C6-AE02-B221C05CC92E}" presName="node" presStyleCnt="0"/>
      <dgm:spPr/>
    </dgm:pt>
    <dgm:pt modelId="{BA75F1E3-0D98-4451-A3C8-02A8CCD302B2}" type="pres">
      <dgm:prSet presAssocID="{DD57D2E0-2B4F-42C6-AE02-B221C05CC92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8DABF6-D31F-4665-AB4A-9B23DF57D140}" type="pres">
      <dgm:prSet presAssocID="{DD57D2E0-2B4F-42C6-AE02-B221C05CC92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71F9BC-BDDA-48D7-8476-C167E94FC738}" type="pres">
      <dgm:prSet presAssocID="{CAC7B415-6FE5-458C-92F5-37652B34F18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72EE6E8-5AF0-4933-8CB7-B174CE380F25}" type="pres">
      <dgm:prSet presAssocID="{F442F7D5-CA8B-4357-8B88-DD9BEAC8721F}" presName="node" presStyleCnt="0"/>
      <dgm:spPr/>
    </dgm:pt>
    <dgm:pt modelId="{F161FDFF-CCF4-4754-B5E9-12D6805341E1}" type="pres">
      <dgm:prSet presAssocID="{F442F7D5-CA8B-4357-8B88-DD9BEAC8721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98C649-227D-432A-8630-B95766060274}" type="pres">
      <dgm:prSet presAssocID="{F442F7D5-CA8B-4357-8B88-DD9BEAC8721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B7AED2-EAD1-400A-90C6-C5F5863DD086}" type="pres">
      <dgm:prSet presAssocID="{C84A4FF2-C50F-4B3E-A848-6CE2E5E413C2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04A936E-1626-4509-9C4F-D9F66211CB20}" type="pres">
      <dgm:prSet presAssocID="{B8DEE6FF-759C-43D1-AD3F-3B52214D296F}" presName="node" presStyleCnt="0"/>
      <dgm:spPr/>
    </dgm:pt>
    <dgm:pt modelId="{21EA5CF7-2C09-4EE5-939A-E255DCFE72B2}" type="pres">
      <dgm:prSet presAssocID="{B8DEE6FF-759C-43D1-AD3F-3B52214D296F}" presName="parentNode" presStyleLbl="node1" presStyleIdx="4" presStyleCnt="5" custLinFactNeighborX="2536" custLinFactNeighborY="-112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55B728-1B5D-46F6-A8E6-4C83B74D7E57}" type="pres">
      <dgm:prSet presAssocID="{B8DEE6FF-759C-43D1-AD3F-3B52214D296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08218F9-1872-40A7-B75E-5FE078044096}" type="presOf" srcId="{F3D7BDAB-BFE4-459C-968F-20BDF9932981}" destId="{83A01091-28FB-4263-BB08-09CD52141421}" srcOrd="0" destOrd="0" presId="urn:microsoft.com/office/officeart/2005/8/layout/radial2"/>
    <dgm:cxn modelId="{D0DA56C4-BF5D-45A7-9A32-F2118416F51C}" type="presOf" srcId="{F4043625-C0ED-433C-8153-1EEFE7CA40FF}" destId="{B48DABF6-D31F-4665-AB4A-9B23DF57D140}" srcOrd="0" destOrd="0" presId="urn:microsoft.com/office/officeart/2005/8/layout/radial2"/>
    <dgm:cxn modelId="{CEECE4DD-F200-4009-8C02-FE80A8BC3AE7}" srcId="{F3D7BDAB-BFE4-459C-968F-20BDF9932981}" destId="{7F089F97-A7B6-45D0-BB5A-6DCD152655BE}" srcOrd="0" destOrd="0" parTransId="{C096D855-C843-4CAF-8337-C397BAD308D1}" sibTransId="{F84B59D2-4309-4889-A175-F4B00766D8D6}"/>
    <dgm:cxn modelId="{C155DFF0-E2A8-43D4-BD4E-24A8E4230769}" type="presOf" srcId="{BDA3FD2B-7CFE-42D2-985B-79A2070C5FBC}" destId="{581701F1-A0C0-44C7-BDDB-BF7E06CDCE4D}" srcOrd="0" destOrd="0" presId="urn:microsoft.com/office/officeart/2005/8/layout/radial2"/>
    <dgm:cxn modelId="{46FFAB15-9900-419B-9A92-C9F1CE4DC9AE}" srcId="{2A637868-FCAD-482A-B1EB-45125D4ED13B}" destId="{DD57D2E0-2B4F-42C6-AE02-B221C05CC92E}" srcOrd="1" destOrd="0" parTransId="{6680489D-8817-4D97-943D-FDDCDB308A45}" sibTransId="{DD4DDAB8-FB7F-4D65-96BC-37A16A407210}"/>
    <dgm:cxn modelId="{62EE489E-CB3C-47B6-BF02-3C9212A54DDB}" type="presOf" srcId="{2A637868-FCAD-482A-B1EB-45125D4ED13B}" destId="{D7A94814-72D2-4E5B-97E6-DF1CA493CF69}" srcOrd="0" destOrd="0" presId="urn:microsoft.com/office/officeart/2005/8/layout/radial2"/>
    <dgm:cxn modelId="{C381BF3F-7882-4E11-A6AC-6A9A5097439C}" type="presOf" srcId="{B8DEE6FF-759C-43D1-AD3F-3B52214D296F}" destId="{21EA5CF7-2C09-4EE5-939A-E255DCFE72B2}" srcOrd="0" destOrd="0" presId="urn:microsoft.com/office/officeart/2005/8/layout/radial2"/>
    <dgm:cxn modelId="{D7DB1075-1546-4C52-B080-EA4FA684DC6F}" type="presOf" srcId="{5D4622D5-0806-4436-9A89-C657788D68DD}" destId="{E698C649-227D-432A-8630-B95766060274}" srcOrd="0" destOrd="0" presId="urn:microsoft.com/office/officeart/2005/8/layout/radial2"/>
    <dgm:cxn modelId="{DB82C12B-4EEE-4C82-A1DA-8CE74C201775}" type="presOf" srcId="{F442F7D5-CA8B-4357-8B88-DD9BEAC8721F}" destId="{F161FDFF-CCF4-4754-B5E9-12D6805341E1}" srcOrd="0" destOrd="0" presId="urn:microsoft.com/office/officeart/2005/8/layout/radial2"/>
    <dgm:cxn modelId="{19C99F22-AC23-454E-B11B-C75CF4DB3F78}" type="presOf" srcId="{6680489D-8817-4D97-943D-FDDCDB308A45}" destId="{0D678D45-9581-4F39-B2D7-8AAA084E170A}" srcOrd="0" destOrd="0" presId="urn:microsoft.com/office/officeart/2005/8/layout/radial2"/>
    <dgm:cxn modelId="{B5292557-CA3B-460C-AA75-7DE2D428A3B6}" srcId="{F442F7D5-CA8B-4357-8B88-DD9BEAC8721F}" destId="{5D4622D5-0806-4436-9A89-C657788D68DD}" srcOrd="0" destOrd="0" parTransId="{2DC0A87C-ACF3-4A57-87F7-2172DE5DBAF7}" sibTransId="{5300E587-71BA-4DA2-9BFB-CD6BAFF9B3D6}"/>
    <dgm:cxn modelId="{22AD2C21-1DA3-4319-9C02-575394E6AFC2}" srcId="{2A637868-FCAD-482A-B1EB-45125D4ED13B}" destId="{F3D7BDAB-BFE4-459C-968F-20BDF9932981}" srcOrd="0" destOrd="0" parTransId="{BDA3FD2B-7CFE-42D2-985B-79A2070C5FBC}" sibTransId="{B60E86C4-C90F-492E-BAB1-50AAE4AB31F7}"/>
    <dgm:cxn modelId="{ABB67A5E-B2B7-40D3-AB54-467D853A2BAC}" type="presOf" srcId="{CAC7B415-6FE5-458C-92F5-37652B34F187}" destId="{F971F9BC-BDDA-48D7-8476-C167E94FC738}" srcOrd="0" destOrd="0" presId="urn:microsoft.com/office/officeart/2005/8/layout/radial2"/>
    <dgm:cxn modelId="{7F7CBDF1-748D-43A4-BF8A-A927B8C0223D}" type="presOf" srcId="{DD57D2E0-2B4F-42C6-AE02-B221C05CC92E}" destId="{BA75F1E3-0D98-4451-A3C8-02A8CCD302B2}" srcOrd="0" destOrd="0" presId="urn:microsoft.com/office/officeart/2005/8/layout/radial2"/>
    <dgm:cxn modelId="{A7EDCE67-346A-4279-A426-A66B2DD8DFEE}" type="presOf" srcId="{C84A4FF2-C50F-4B3E-A848-6CE2E5E413C2}" destId="{71B7AED2-EAD1-400A-90C6-C5F5863DD086}" srcOrd="0" destOrd="0" presId="urn:microsoft.com/office/officeart/2005/8/layout/radial2"/>
    <dgm:cxn modelId="{1E5E959D-467D-4231-8284-3CCA7AEFE4DB}" srcId="{B8DEE6FF-759C-43D1-AD3F-3B52214D296F}" destId="{F6D6645C-C8E1-4E6C-A36A-8E15860F94DB}" srcOrd="0" destOrd="0" parTransId="{A8A7D77E-D0AE-4F41-B2DA-4FFB387E41DB}" sibTransId="{4C121AAC-475C-4FD6-B081-0FCA19DABFCB}"/>
    <dgm:cxn modelId="{492FED5C-7621-4003-9F0B-004142DBDDD4}" type="presOf" srcId="{7F089F97-A7B6-45D0-BB5A-6DCD152655BE}" destId="{560F32D0-C375-46F3-8F75-26341604E1C9}" srcOrd="0" destOrd="0" presId="urn:microsoft.com/office/officeart/2005/8/layout/radial2"/>
    <dgm:cxn modelId="{1FAD59CC-6564-4B4D-8A9D-0E4010AD0445}" srcId="{2A637868-FCAD-482A-B1EB-45125D4ED13B}" destId="{B8DEE6FF-759C-43D1-AD3F-3B52214D296F}" srcOrd="3" destOrd="0" parTransId="{C84A4FF2-C50F-4B3E-A848-6CE2E5E413C2}" sibTransId="{C6F6AB87-96C9-4A41-A723-9656217AD8B4}"/>
    <dgm:cxn modelId="{CE9FD4E5-06CB-4D32-82B3-C824321A45C6}" type="presOf" srcId="{F6D6645C-C8E1-4E6C-A36A-8E15860F94DB}" destId="{1E55B728-1B5D-46F6-A8E6-4C83B74D7E57}" srcOrd="0" destOrd="0" presId="urn:microsoft.com/office/officeart/2005/8/layout/radial2"/>
    <dgm:cxn modelId="{F3328447-F127-4FA4-BFFA-FAAC7EC81971}" srcId="{DD57D2E0-2B4F-42C6-AE02-B221C05CC92E}" destId="{F4043625-C0ED-433C-8153-1EEFE7CA40FF}" srcOrd="0" destOrd="0" parTransId="{B7529F38-20A0-4F83-9E14-4C99C8031F6D}" sibTransId="{C1EBCCFB-0ACF-4390-BB2C-FAD54921F5F4}"/>
    <dgm:cxn modelId="{BDA19F6E-69F5-4C62-BC81-1C73346FA136}" srcId="{2A637868-FCAD-482A-B1EB-45125D4ED13B}" destId="{F442F7D5-CA8B-4357-8B88-DD9BEAC8721F}" srcOrd="2" destOrd="0" parTransId="{CAC7B415-6FE5-458C-92F5-37652B34F187}" sibTransId="{CF998CCB-730C-4A99-B0EF-8AA8EDB6B2E4}"/>
    <dgm:cxn modelId="{44BA10E3-FCC1-4935-AC2B-91C286447C04}" type="presParOf" srcId="{D7A94814-72D2-4E5B-97E6-DF1CA493CF69}" destId="{B563AB1F-F136-4653-9CFC-3F59793D817D}" srcOrd="0" destOrd="0" presId="urn:microsoft.com/office/officeart/2005/8/layout/radial2"/>
    <dgm:cxn modelId="{BE9E5425-19E2-41CA-9C1D-57A36AD75758}" type="presParOf" srcId="{B563AB1F-F136-4653-9CFC-3F59793D817D}" destId="{93C73AB2-0007-49D9-96A5-6D9D9B2C5C78}" srcOrd="0" destOrd="0" presId="urn:microsoft.com/office/officeart/2005/8/layout/radial2"/>
    <dgm:cxn modelId="{8AE3A9D7-6F5B-4794-B883-7B3E45D42D75}" type="presParOf" srcId="{93C73AB2-0007-49D9-96A5-6D9D9B2C5C78}" destId="{01A05B1C-1AA6-46F5-8753-4C63AF997E0B}" srcOrd="0" destOrd="0" presId="urn:microsoft.com/office/officeart/2005/8/layout/radial2"/>
    <dgm:cxn modelId="{81A68528-35B9-4338-AA16-10EACD9AF8D0}" type="presParOf" srcId="{93C73AB2-0007-49D9-96A5-6D9D9B2C5C78}" destId="{A077AF8A-C137-457E-92E6-380BEB3476F3}" srcOrd="1" destOrd="0" presId="urn:microsoft.com/office/officeart/2005/8/layout/radial2"/>
    <dgm:cxn modelId="{8DFBDB9A-0B3F-4BE5-B0B8-5B5C06590697}" type="presParOf" srcId="{B563AB1F-F136-4653-9CFC-3F59793D817D}" destId="{581701F1-A0C0-44C7-BDDB-BF7E06CDCE4D}" srcOrd="1" destOrd="0" presId="urn:microsoft.com/office/officeart/2005/8/layout/radial2"/>
    <dgm:cxn modelId="{B67FFFCD-8268-4B66-964C-DF7FB0C45B2B}" type="presParOf" srcId="{B563AB1F-F136-4653-9CFC-3F59793D817D}" destId="{DB7C6A11-AD50-45D3-B539-F57A23B4B7C0}" srcOrd="2" destOrd="0" presId="urn:microsoft.com/office/officeart/2005/8/layout/radial2"/>
    <dgm:cxn modelId="{34FA08C7-F223-4250-9788-4052C5265D9B}" type="presParOf" srcId="{DB7C6A11-AD50-45D3-B539-F57A23B4B7C0}" destId="{83A01091-28FB-4263-BB08-09CD52141421}" srcOrd="0" destOrd="0" presId="urn:microsoft.com/office/officeart/2005/8/layout/radial2"/>
    <dgm:cxn modelId="{D4B0214D-29F6-44E2-8E7E-B9F96EDC1D7C}" type="presParOf" srcId="{DB7C6A11-AD50-45D3-B539-F57A23B4B7C0}" destId="{560F32D0-C375-46F3-8F75-26341604E1C9}" srcOrd="1" destOrd="0" presId="urn:microsoft.com/office/officeart/2005/8/layout/radial2"/>
    <dgm:cxn modelId="{C25CFAD1-1FF8-4329-A9AC-F3A94C4B0120}" type="presParOf" srcId="{B563AB1F-F136-4653-9CFC-3F59793D817D}" destId="{0D678D45-9581-4F39-B2D7-8AAA084E170A}" srcOrd="3" destOrd="0" presId="urn:microsoft.com/office/officeart/2005/8/layout/radial2"/>
    <dgm:cxn modelId="{CDC4B512-9912-4A82-B0F8-B02D93F845A6}" type="presParOf" srcId="{B563AB1F-F136-4653-9CFC-3F59793D817D}" destId="{60C35B29-5CF4-4CD5-BACB-CCD999EE3C1D}" srcOrd="4" destOrd="0" presId="urn:microsoft.com/office/officeart/2005/8/layout/radial2"/>
    <dgm:cxn modelId="{69C1DCBC-C998-4150-AF27-77C31835182C}" type="presParOf" srcId="{60C35B29-5CF4-4CD5-BACB-CCD999EE3C1D}" destId="{BA75F1E3-0D98-4451-A3C8-02A8CCD302B2}" srcOrd="0" destOrd="0" presId="urn:microsoft.com/office/officeart/2005/8/layout/radial2"/>
    <dgm:cxn modelId="{74ED709F-234F-4C34-9332-9D510E5B4246}" type="presParOf" srcId="{60C35B29-5CF4-4CD5-BACB-CCD999EE3C1D}" destId="{B48DABF6-D31F-4665-AB4A-9B23DF57D140}" srcOrd="1" destOrd="0" presId="urn:microsoft.com/office/officeart/2005/8/layout/radial2"/>
    <dgm:cxn modelId="{0D072474-C1F3-4B72-802D-3BC9BB3BB2FF}" type="presParOf" srcId="{B563AB1F-F136-4653-9CFC-3F59793D817D}" destId="{F971F9BC-BDDA-48D7-8476-C167E94FC738}" srcOrd="5" destOrd="0" presId="urn:microsoft.com/office/officeart/2005/8/layout/radial2"/>
    <dgm:cxn modelId="{50A85491-C176-4273-AA06-724CCC22E9A1}" type="presParOf" srcId="{B563AB1F-F136-4653-9CFC-3F59793D817D}" destId="{D72EE6E8-5AF0-4933-8CB7-B174CE380F25}" srcOrd="6" destOrd="0" presId="urn:microsoft.com/office/officeart/2005/8/layout/radial2"/>
    <dgm:cxn modelId="{D0902B9C-1DDE-4264-9E14-27A8D61CEA41}" type="presParOf" srcId="{D72EE6E8-5AF0-4933-8CB7-B174CE380F25}" destId="{F161FDFF-CCF4-4754-B5E9-12D6805341E1}" srcOrd="0" destOrd="0" presId="urn:microsoft.com/office/officeart/2005/8/layout/radial2"/>
    <dgm:cxn modelId="{3209C06D-582E-453A-A0E9-E531A7624C5D}" type="presParOf" srcId="{D72EE6E8-5AF0-4933-8CB7-B174CE380F25}" destId="{E698C649-227D-432A-8630-B95766060274}" srcOrd="1" destOrd="0" presId="urn:microsoft.com/office/officeart/2005/8/layout/radial2"/>
    <dgm:cxn modelId="{506AFAA7-1889-4BF7-95EB-1E98F53CB890}" type="presParOf" srcId="{B563AB1F-F136-4653-9CFC-3F59793D817D}" destId="{71B7AED2-EAD1-400A-90C6-C5F5863DD086}" srcOrd="7" destOrd="0" presId="urn:microsoft.com/office/officeart/2005/8/layout/radial2"/>
    <dgm:cxn modelId="{A4E3F708-9DDD-46D8-910B-8937A3466A73}" type="presParOf" srcId="{B563AB1F-F136-4653-9CFC-3F59793D817D}" destId="{004A936E-1626-4509-9C4F-D9F66211CB20}" srcOrd="8" destOrd="0" presId="urn:microsoft.com/office/officeart/2005/8/layout/radial2"/>
    <dgm:cxn modelId="{2BD55C70-7C04-45A5-AF7A-8C884B398C70}" type="presParOf" srcId="{004A936E-1626-4509-9C4F-D9F66211CB20}" destId="{21EA5CF7-2C09-4EE5-939A-E255DCFE72B2}" srcOrd="0" destOrd="0" presId="urn:microsoft.com/office/officeart/2005/8/layout/radial2"/>
    <dgm:cxn modelId="{37ED6DDC-B8EB-4A25-88B8-D2C825AEC790}" type="presParOf" srcId="{004A936E-1626-4509-9C4F-D9F66211CB20}" destId="{1E55B728-1B5D-46F6-A8E6-4C83B74D7E5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B7AED2-EAD1-400A-90C6-C5F5863DD086}">
      <dsp:nvSpPr>
        <dsp:cNvPr id="0" name=""/>
        <dsp:cNvSpPr/>
      </dsp:nvSpPr>
      <dsp:spPr>
        <a:xfrm rot="3634640">
          <a:off x="1712175" y="3284514"/>
          <a:ext cx="865676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865676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1F9BC-BDDA-48D7-8476-C167E94FC738}">
      <dsp:nvSpPr>
        <dsp:cNvPr id="0" name=""/>
        <dsp:cNvSpPr/>
      </dsp:nvSpPr>
      <dsp:spPr>
        <a:xfrm rot="1312045">
          <a:off x="2172037" y="2663451"/>
          <a:ext cx="621257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621257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678D45-9581-4F39-B2D7-8AAA084E170A}">
      <dsp:nvSpPr>
        <dsp:cNvPr id="0" name=""/>
        <dsp:cNvSpPr/>
      </dsp:nvSpPr>
      <dsp:spPr>
        <a:xfrm rot="20287955">
          <a:off x="2172037" y="1949714"/>
          <a:ext cx="621257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621257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1701F1-A0C0-44C7-BDDB-BF7E06CDCE4D}">
      <dsp:nvSpPr>
        <dsp:cNvPr id="0" name=""/>
        <dsp:cNvSpPr/>
      </dsp:nvSpPr>
      <dsp:spPr>
        <a:xfrm rot="17953415">
          <a:off x="1711330" y="1333396"/>
          <a:ext cx="853115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853115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7AF8A-C137-457E-92E6-380BEB3476F3}">
      <dsp:nvSpPr>
        <dsp:cNvPr id="0" name=""/>
        <dsp:cNvSpPr/>
      </dsp:nvSpPr>
      <dsp:spPr>
        <a:xfrm>
          <a:off x="735008" y="1473261"/>
          <a:ext cx="1716917" cy="171691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A01091-28FB-4263-BB08-09CD52141421}">
      <dsp:nvSpPr>
        <dsp:cNvPr id="0" name=""/>
        <dsp:cNvSpPr/>
      </dsp:nvSpPr>
      <dsp:spPr>
        <a:xfrm>
          <a:off x="2082536" y="21674"/>
          <a:ext cx="1030150" cy="1030150"/>
        </a:xfrm>
        <a:prstGeom prst="ellipse">
          <a:avLst/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sz="4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233398" y="172536"/>
        <a:ext cx="728426" cy="728426"/>
      </dsp:txXfrm>
    </dsp:sp>
    <dsp:sp modelId="{560F32D0-C375-46F3-8F75-26341604E1C9}">
      <dsp:nvSpPr>
        <dsp:cNvPr id="0" name=""/>
        <dsp:cNvSpPr/>
      </dsp:nvSpPr>
      <dsp:spPr>
        <a:xfrm>
          <a:off x="3215701" y="21674"/>
          <a:ext cx="1545225" cy="1030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巡檢容器</a:t>
          </a:r>
          <a:endParaRPr lang="zh-TW" sz="3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215701" y="21674"/>
        <a:ext cx="1545225" cy="1030150"/>
      </dsp:txXfrm>
    </dsp:sp>
    <dsp:sp modelId="{BA75F1E3-0D98-4451-A3C8-02A8CCD302B2}">
      <dsp:nvSpPr>
        <dsp:cNvPr id="0" name=""/>
        <dsp:cNvSpPr/>
      </dsp:nvSpPr>
      <dsp:spPr>
        <a:xfrm>
          <a:off x="2733884" y="1152234"/>
          <a:ext cx="1030150" cy="1030150"/>
        </a:xfrm>
        <a:prstGeom prst="ellipse">
          <a:avLst/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 sz="4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884746" y="1303096"/>
        <a:ext cx="728426" cy="728426"/>
      </dsp:txXfrm>
    </dsp:sp>
    <dsp:sp modelId="{B48DABF6-D31F-4665-AB4A-9B23DF57D140}">
      <dsp:nvSpPr>
        <dsp:cNvPr id="0" name=""/>
        <dsp:cNvSpPr/>
      </dsp:nvSpPr>
      <dsp:spPr>
        <a:xfrm>
          <a:off x="3867049" y="1152234"/>
          <a:ext cx="1545225" cy="1030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倒掉積水</a:t>
          </a:r>
          <a:endParaRPr lang="zh-TW" sz="3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867049" y="1152234"/>
        <a:ext cx="1545225" cy="1030150"/>
      </dsp:txXfrm>
    </dsp:sp>
    <dsp:sp modelId="{F161FDFF-CCF4-4754-B5E9-12D6805341E1}">
      <dsp:nvSpPr>
        <dsp:cNvPr id="0" name=""/>
        <dsp:cNvSpPr/>
      </dsp:nvSpPr>
      <dsp:spPr>
        <a:xfrm>
          <a:off x="2733884" y="2481055"/>
          <a:ext cx="1030150" cy="1030150"/>
        </a:xfrm>
        <a:prstGeom prst="ellipse">
          <a:avLst/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tx1">
              <a:lumMod val="95000"/>
              <a:lumOff val="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 sz="4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884746" y="2631917"/>
        <a:ext cx="728426" cy="728426"/>
      </dsp:txXfrm>
    </dsp:sp>
    <dsp:sp modelId="{E698C649-227D-432A-8630-B95766060274}">
      <dsp:nvSpPr>
        <dsp:cNvPr id="0" name=""/>
        <dsp:cNvSpPr/>
      </dsp:nvSpPr>
      <dsp:spPr>
        <a:xfrm>
          <a:off x="3867049" y="2481055"/>
          <a:ext cx="1545225" cy="1030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sz="3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867049" y="2481055"/>
        <a:ext cx="1545225" cy="1030150"/>
      </dsp:txXfrm>
    </dsp:sp>
    <dsp:sp modelId="{21EA5CF7-2C09-4EE5-939A-E255DCFE72B2}">
      <dsp:nvSpPr>
        <dsp:cNvPr id="0" name=""/>
        <dsp:cNvSpPr/>
      </dsp:nvSpPr>
      <dsp:spPr>
        <a:xfrm>
          <a:off x="2095598" y="3620227"/>
          <a:ext cx="1030150" cy="1030150"/>
        </a:xfrm>
        <a:prstGeom prst="ellipse">
          <a:avLst/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 sz="4000" kern="120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246460" y="3771089"/>
        <a:ext cx="728426" cy="728426"/>
      </dsp:txXfrm>
    </dsp:sp>
    <dsp:sp modelId="{1E55B728-1B5D-46F6-A8E6-4C83B74D7E57}">
      <dsp:nvSpPr>
        <dsp:cNvPr id="0" name=""/>
        <dsp:cNvSpPr/>
      </dsp:nvSpPr>
      <dsp:spPr>
        <a:xfrm>
          <a:off x="3228764" y="3620227"/>
          <a:ext cx="1545225" cy="1030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sz="3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228764" y="3620227"/>
        <a:ext cx="1545225" cy="1030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561866" y="2955444"/>
            <a:ext cx="3394797" cy="3366980"/>
          </a:xfrm>
          <a:prstGeom prst="noSmoking">
            <a:avLst>
              <a:gd name="adj" fmla="val 948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9" b="97536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174322" y="4430700"/>
            <a:ext cx="1444055" cy="119459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49" b="97536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264" y="3686809"/>
            <a:ext cx="1334485" cy="1103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874399075"/>
              </p:ext>
            </p:extLst>
          </p:nvPr>
        </p:nvGraphicFramePr>
        <p:xfrm>
          <a:off x="1794933" y="1319349"/>
          <a:ext cx="6147284" cy="4663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87737" y="4976950"/>
            <a:ext cx="2756263" cy="1619794"/>
          </a:xfrm>
          <a:prstGeom prst="rightArrow">
            <a:avLst>
              <a:gd name="adj1" fmla="val 50000"/>
              <a:gd name="adj2" fmla="val 55319"/>
            </a:avLst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文鼎俏黑體P</vt:lpstr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2019-10-15T07:57:41Z</dcterms:modified>
</cp:coreProperties>
</file>