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9999FF"/>
    <a:srgbClr val="FF0066"/>
    <a:srgbClr val="FF33CC"/>
    <a:srgbClr val="3399FF"/>
    <a:srgbClr val="FF9900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5BEF0C-2FF1-4BC3-A0E5-893CB21D05E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D12C501-172D-4C7C-B1B2-4CE5E0B5DBED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CAD9386-42E4-462A-B9C4-654204062DE6}" type="parTrans" cxnId="{7D42D4CE-3EAD-473E-B6D2-C7D86F86A91C}">
      <dgm:prSet/>
      <dgm:spPr/>
      <dgm:t>
        <a:bodyPr/>
        <a:lstStyle/>
        <a:p>
          <a:endParaRPr lang="zh-TW" altLang="en-US"/>
        </a:p>
      </dgm:t>
    </dgm:pt>
    <dgm:pt modelId="{BE0BBCB8-7EBD-4F18-833E-F84F224E6CB6}" type="sibTrans" cxnId="{7D42D4CE-3EAD-473E-B6D2-C7D86F86A91C}">
      <dgm:prSet/>
      <dgm:spPr/>
      <dgm:t>
        <a:bodyPr/>
        <a:lstStyle/>
        <a:p>
          <a:endParaRPr lang="zh-TW" altLang="en-US"/>
        </a:p>
      </dgm:t>
    </dgm:pt>
    <dgm:pt modelId="{A0EF13A1-5438-4A51-BFF3-B08DCADD4F4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6DDFA18-9493-4058-9673-706AAE254C9B}" type="parTrans" cxnId="{F03E6DE2-78DD-44E7-A68F-502AFE683AC6}">
      <dgm:prSet/>
      <dgm:spPr/>
      <dgm:t>
        <a:bodyPr/>
        <a:lstStyle/>
        <a:p>
          <a:endParaRPr lang="zh-TW" altLang="en-US"/>
        </a:p>
      </dgm:t>
    </dgm:pt>
    <dgm:pt modelId="{624408CE-BAA0-442D-90D8-2F13F217685C}" type="sibTrans" cxnId="{F03E6DE2-78DD-44E7-A68F-502AFE683AC6}">
      <dgm:prSet/>
      <dgm:spPr/>
      <dgm:t>
        <a:bodyPr/>
        <a:lstStyle/>
        <a:p>
          <a:endParaRPr lang="zh-TW" altLang="en-US"/>
        </a:p>
      </dgm:t>
    </dgm:pt>
    <dgm:pt modelId="{C0435DF7-FD7E-4CEA-8F8B-77CD7591A0B2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06F958A-FA19-4AC5-B93E-BC3BB5E887E0}" type="parTrans" cxnId="{48BBEFE3-6D3E-419C-B430-B1321E19F20D}">
      <dgm:prSet/>
      <dgm:spPr/>
      <dgm:t>
        <a:bodyPr/>
        <a:lstStyle/>
        <a:p>
          <a:endParaRPr lang="zh-TW" altLang="en-US"/>
        </a:p>
      </dgm:t>
    </dgm:pt>
    <dgm:pt modelId="{2F888FE0-593B-4810-875D-3714E956E279}" type="sibTrans" cxnId="{48BBEFE3-6D3E-419C-B430-B1321E19F20D}">
      <dgm:prSet/>
      <dgm:spPr/>
      <dgm:t>
        <a:bodyPr/>
        <a:lstStyle/>
        <a:p>
          <a:endParaRPr lang="zh-TW" altLang="en-US"/>
        </a:p>
      </dgm:t>
    </dgm:pt>
    <dgm:pt modelId="{35036377-A52B-4659-A579-DB2F3C28D8D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9C85348-886B-4073-9200-101AF72A2B25}" type="parTrans" cxnId="{63707A55-AD29-473B-A9D0-4ADC749435FB}">
      <dgm:prSet/>
      <dgm:spPr/>
      <dgm:t>
        <a:bodyPr/>
        <a:lstStyle/>
        <a:p>
          <a:endParaRPr lang="zh-TW" altLang="en-US"/>
        </a:p>
      </dgm:t>
    </dgm:pt>
    <dgm:pt modelId="{DEC2BC26-ED4F-45F0-AFA3-34DA205528A1}" type="sibTrans" cxnId="{63707A55-AD29-473B-A9D0-4ADC749435FB}">
      <dgm:prSet/>
      <dgm:spPr/>
      <dgm:t>
        <a:bodyPr/>
        <a:lstStyle/>
        <a:p>
          <a:endParaRPr lang="zh-TW" altLang="en-US"/>
        </a:p>
      </dgm:t>
    </dgm:pt>
    <dgm:pt modelId="{6D295A4C-7E0B-44E5-A1E6-BD761D7ED224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35CC7F1-9A05-4544-B23D-A14FB4E5AB24}" type="parTrans" cxnId="{0107AE9B-5322-4C12-A980-FC25287BCEA4}">
      <dgm:prSet/>
      <dgm:spPr/>
      <dgm:t>
        <a:bodyPr/>
        <a:lstStyle/>
        <a:p>
          <a:endParaRPr lang="zh-TW" altLang="en-US"/>
        </a:p>
      </dgm:t>
    </dgm:pt>
    <dgm:pt modelId="{4EA03756-2EE4-44F3-A4AA-639E087374AC}" type="sibTrans" cxnId="{0107AE9B-5322-4C12-A980-FC25287BCEA4}">
      <dgm:prSet/>
      <dgm:spPr/>
      <dgm:t>
        <a:bodyPr/>
        <a:lstStyle/>
        <a:p>
          <a:endParaRPr lang="zh-TW" altLang="en-US"/>
        </a:p>
      </dgm:t>
    </dgm:pt>
    <dgm:pt modelId="{CEC46B0A-DF48-44F7-B3C3-81061980A73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CABFF57-0D22-40C9-BDFA-D881A957B350}" type="parTrans" cxnId="{8E8A79DF-6E8F-410B-84C6-4D03D313514E}">
      <dgm:prSet/>
      <dgm:spPr/>
      <dgm:t>
        <a:bodyPr/>
        <a:lstStyle/>
        <a:p>
          <a:endParaRPr lang="zh-TW" altLang="en-US"/>
        </a:p>
      </dgm:t>
    </dgm:pt>
    <dgm:pt modelId="{4BE66361-94CE-4CF4-9470-31508E9DFBE2}" type="sibTrans" cxnId="{8E8A79DF-6E8F-410B-84C6-4D03D313514E}">
      <dgm:prSet/>
      <dgm:spPr/>
      <dgm:t>
        <a:bodyPr/>
        <a:lstStyle/>
        <a:p>
          <a:endParaRPr lang="zh-TW" altLang="en-US"/>
        </a:p>
      </dgm:t>
    </dgm:pt>
    <dgm:pt modelId="{AAEE1B34-3AA5-4F91-AAAD-AE7243CAD298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C9EEC40-98D0-448E-9AB6-6191A30BB17E}" type="parTrans" cxnId="{2E15C2BA-986E-45EB-BC92-A5E08029B5BD}">
      <dgm:prSet/>
      <dgm:spPr/>
      <dgm:t>
        <a:bodyPr/>
        <a:lstStyle/>
        <a:p>
          <a:endParaRPr lang="zh-TW" altLang="en-US"/>
        </a:p>
      </dgm:t>
    </dgm:pt>
    <dgm:pt modelId="{34F33F93-F983-4DB1-9979-C782803B2537}" type="sibTrans" cxnId="{2E15C2BA-986E-45EB-BC92-A5E08029B5BD}">
      <dgm:prSet/>
      <dgm:spPr/>
      <dgm:t>
        <a:bodyPr/>
        <a:lstStyle/>
        <a:p>
          <a:endParaRPr lang="zh-TW" altLang="en-US"/>
        </a:p>
      </dgm:t>
    </dgm:pt>
    <dgm:pt modelId="{11642DEC-61DB-4D04-89C7-9986FD9CC5D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613B240-A1D1-452C-B8BF-1185096EAAFB}" type="parTrans" cxnId="{0D552102-5DFD-4F9A-BCC7-E8DB50115DE3}">
      <dgm:prSet/>
      <dgm:spPr/>
      <dgm:t>
        <a:bodyPr/>
        <a:lstStyle/>
        <a:p>
          <a:endParaRPr lang="zh-TW" altLang="en-US"/>
        </a:p>
      </dgm:t>
    </dgm:pt>
    <dgm:pt modelId="{38442E59-B7F7-4A26-8D90-C5EE50292AB2}" type="sibTrans" cxnId="{0D552102-5DFD-4F9A-BCC7-E8DB50115DE3}">
      <dgm:prSet/>
      <dgm:spPr/>
      <dgm:t>
        <a:bodyPr/>
        <a:lstStyle/>
        <a:p>
          <a:endParaRPr lang="zh-TW" altLang="en-US"/>
        </a:p>
      </dgm:t>
    </dgm:pt>
    <dgm:pt modelId="{2533BFB1-9082-4725-9D0E-C9FC8D8A4849}" type="pres">
      <dgm:prSet presAssocID="{3A5BEF0C-2FF1-4BC3-A0E5-893CB21D05E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F27A50-6882-4B35-9079-E9CB698238FB}" type="pres">
      <dgm:prSet presAssocID="{3A5BEF0C-2FF1-4BC3-A0E5-893CB21D05EE}" presName="cycle" presStyleCnt="0"/>
      <dgm:spPr/>
    </dgm:pt>
    <dgm:pt modelId="{D9C069CC-5141-4CE5-A891-C331E33FCF87}" type="pres">
      <dgm:prSet presAssocID="{3A5BEF0C-2FF1-4BC3-A0E5-893CB21D05EE}" presName="centerShape" presStyleCnt="0"/>
      <dgm:spPr/>
    </dgm:pt>
    <dgm:pt modelId="{F7C3C4A5-92D7-42CC-A831-8E3E3C0FABE6}" type="pres">
      <dgm:prSet presAssocID="{3A5BEF0C-2FF1-4BC3-A0E5-893CB21D05EE}" presName="connSite" presStyleLbl="node1" presStyleIdx="0" presStyleCnt="5"/>
      <dgm:spPr/>
    </dgm:pt>
    <dgm:pt modelId="{0E7DBBBB-C47A-4CE8-A192-C3EDE4F92045}" type="pres">
      <dgm:prSet presAssocID="{3A5BEF0C-2FF1-4BC3-A0E5-893CB21D05EE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AE7EB57-57F1-44B2-8D62-A7ECD8E00838}" type="pres">
      <dgm:prSet presAssocID="{0CAD9386-42E4-462A-B9C4-654204062DE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525892F-AC5E-41DB-BE4E-F815C1B4BB59}" type="pres">
      <dgm:prSet presAssocID="{5D12C501-172D-4C7C-B1B2-4CE5E0B5DBED}" presName="node" presStyleCnt="0"/>
      <dgm:spPr/>
    </dgm:pt>
    <dgm:pt modelId="{13DA4DC9-A993-4E7F-8E4F-EEC4CDD54A41}" type="pres">
      <dgm:prSet presAssocID="{5D12C501-172D-4C7C-B1B2-4CE5E0B5DBE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13B0F3-4E21-429F-B249-C1BE67CED181}" type="pres">
      <dgm:prSet presAssocID="{5D12C501-172D-4C7C-B1B2-4CE5E0B5DBE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825198-040D-4CF2-8D6C-1D578079786C}" type="pres">
      <dgm:prSet presAssocID="{A06F958A-FA19-4AC5-B93E-BC3BB5E887E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280EEBD-E54B-4FE9-A390-A88F0919DAA2}" type="pres">
      <dgm:prSet presAssocID="{C0435DF7-FD7E-4CEA-8F8B-77CD7591A0B2}" presName="node" presStyleCnt="0"/>
      <dgm:spPr/>
    </dgm:pt>
    <dgm:pt modelId="{08764457-0266-4806-AB53-C90371F09051}" type="pres">
      <dgm:prSet presAssocID="{C0435DF7-FD7E-4CEA-8F8B-77CD7591A0B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76155F-7DAC-403A-BD68-5DF97DE34CB3}" type="pres">
      <dgm:prSet presAssocID="{C0435DF7-FD7E-4CEA-8F8B-77CD7591A0B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5CDA4B-7755-4593-AB9C-5812D2BF1AAF}" type="pres">
      <dgm:prSet presAssocID="{035CC7F1-9A05-4544-B23D-A14FB4E5AB2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F93C8DE-57DD-440E-B3D1-6FB0615800CB}" type="pres">
      <dgm:prSet presAssocID="{6D295A4C-7E0B-44E5-A1E6-BD761D7ED224}" presName="node" presStyleCnt="0"/>
      <dgm:spPr/>
    </dgm:pt>
    <dgm:pt modelId="{71DB220D-69D6-4784-B6A3-60B66FB63563}" type="pres">
      <dgm:prSet presAssocID="{6D295A4C-7E0B-44E5-A1E6-BD761D7ED22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A7FFC-16BF-4246-B1F2-A3941C11BD12}" type="pres">
      <dgm:prSet presAssocID="{6D295A4C-7E0B-44E5-A1E6-BD761D7ED22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4A7087-07C5-4013-BAC5-8C2EED147A72}" type="pres">
      <dgm:prSet presAssocID="{DC9EEC40-98D0-448E-9AB6-6191A30BB17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EED9E1D-7E0F-467E-A1FE-5856A0ED4E40}" type="pres">
      <dgm:prSet presAssocID="{AAEE1B34-3AA5-4F91-AAAD-AE7243CAD298}" presName="node" presStyleCnt="0"/>
      <dgm:spPr/>
    </dgm:pt>
    <dgm:pt modelId="{B55BB4B1-869F-4052-B132-5B9F5597A8A3}" type="pres">
      <dgm:prSet presAssocID="{AAEE1B34-3AA5-4F91-AAAD-AE7243CAD29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0B6C570-F2E0-4EAA-BA62-EDD7F80FA2E3}" type="pres">
      <dgm:prSet presAssocID="{AAEE1B34-3AA5-4F91-AAAD-AE7243CAD29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DE5B121-739D-47FF-8D30-4995A21A5980}" type="presOf" srcId="{035CC7F1-9A05-4544-B23D-A14FB4E5AB24}" destId="{FA5CDA4B-7755-4593-AB9C-5812D2BF1AAF}" srcOrd="0" destOrd="0" presId="urn:microsoft.com/office/officeart/2005/8/layout/radial2"/>
    <dgm:cxn modelId="{66F45D4F-B485-472D-A870-39AD383BF7AF}" type="presOf" srcId="{0CAD9386-42E4-462A-B9C4-654204062DE6}" destId="{5AE7EB57-57F1-44B2-8D62-A7ECD8E00838}" srcOrd="0" destOrd="0" presId="urn:microsoft.com/office/officeart/2005/8/layout/radial2"/>
    <dgm:cxn modelId="{723A5E28-C65A-4FF9-B5DD-69A8C20747B8}" type="presOf" srcId="{5D12C501-172D-4C7C-B1B2-4CE5E0B5DBED}" destId="{13DA4DC9-A993-4E7F-8E4F-EEC4CDD54A41}" srcOrd="0" destOrd="0" presId="urn:microsoft.com/office/officeart/2005/8/layout/radial2"/>
    <dgm:cxn modelId="{76E702C4-2170-43F2-B7C7-1416F54F31CB}" type="presOf" srcId="{A0EF13A1-5438-4A51-BFF3-B08DCADD4F40}" destId="{5613B0F3-4E21-429F-B249-C1BE67CED181}" srcOrd="0" destOrd="0" presId="urn:microsoft.com/office/officeart/2005/8/layout/radial2"/>
    <dgm:cxn modelId="{7D42D4CE-3EAD-473E-B6D2-C7D86F86A91C}" srcId="{3A5BEF0C-2FF1-4BC3-A0E5-893CB21D05EE}" destId="{5D12C501-172D-4C7C-B1B2-4CE5E0B5DBED}" srcOrd="0" destOrd="0" parTransId="{0CAD9386-42E4-462A-B9C4-654204062DE6}" sibTransId="{BE0BBCB8-7EBD-4F18-833E-F84F224E6CB6}"/>
    <dgm:cxn modelId="{0D552102-5DFD-4F9A-BCC7-E8DB50115DE3}" srcId="{AAEE1B34-3AA5-4F91-AAAD-AE7243CAD298}" destId="{11642DEC-61DB-4D04-89C7-9986FD9CC5D5}" srcOrd="0" destOrd="0" parTransId="{8613B240-A1D1-452C-B8BF-1185096EAAFB}" sibTransId="{38442E59-B7F7-4A26-8D90-C5EE50292AB2}"/>
    <dgm:cxn modelId="{8E8A79DF-6E8F-410B-84C6-4D03D313514E}" srcId="{6D295A4C-7E0B-44E5-A1E6-BD761D7ED224}" destId="{CEC46B0A-DF48-44F7-B3C3-81061980A738}" srcOrd="0" destOrd="0" parTransId="{7CABFF57-0D22-40C9-BDFA-D881A957B350}" sibTransId="{4BE66361-94CE-4CF4-9470-31508E9DFBE2}"/>
    <dgm:cxn modelId="{16DD4F9B-995E-4523-9054-654EC7BC2FB1}" type="presOf" srcId="{CEC46B0A-DF48-44F7-B3C3-81061980A738}" destId="{CA5A7FFC-16BF-4246-B1F2-A3941C11BD12}" srcOrd="0" destOrd="0" presId="urn:microsoft.com/office/officeart/2005/8/layout/radial2"/>
    <dgm:cxn modelId="{5A12BD73-139B-4204-8322-CEEEC67DC797}" type="presOf" srcId="{C0435DF7-FD7E-4CEA-8F8B-77CD7591A0B2}" destId="{08764457-0266-4806-AB53-C90371F09051}" srcOrd="0" destOrd="0" presId="urn:microsoft.com/office/officeart/2005/8/layout/radial2"/>
    <dgm:cxn modelId="{AAED81A8-09C3-4BE8-BD43-37B55FCFF306}" type="presOf" srcId="{DC9EEC40-98D0-448E-9AB6-6191A30BB17E}" destId="{684A7087-07C5-4013-BAC5-8C2EED147A72}" srcOrd="0" destOrd="0" presId="urn:microsoft.com/office/officeart/2005/8/layout/radial2"/>
    <dgm:cxn modelId="{2E87BAB3-A006-46F2-B31A-B4C78B7AED53}" type="presOf" srcId="{A06F958A-FA19-4AC5-B93E-BC3BB5E887E0}" destId="{CA825198-040D-4CF2-8D6C-1D578079786C}" srcOrd="0" destOrd="0" presId="urn:microsoft.com/office/officeart/2005/8/layout/radial2"/>
    <dgm:cxn modelId="{4B2064EE-111A-43FE-B8EE-F25B86A5702E}" type="presOf" srcId="{3A5BEF0C-2FF1-4BC3-A0E5-893CB21D05EE}" destId="{2533BFB1-9082-4725-9D0E-C9FC8D8A4849}" srcOrd="0" destOrd="0" presId="urn:microsoft.com/office/officeart/2005/8/layout/radial2"/>
    <dgm:cxn modelId="{2E15C2BA-986E-45EB-BC92-A5E08029B5BD}" srcId="{3A5BEF0C-2FF1-4BC3-A0E5-893CB21D05EE}" destId="{AAEE1B34-3AA5-4F91-AAAD-AE7243CAD298}" srcOrd="3" destOrd="0" parTransId="{DC9EEC40-98D0-448E-9AB6-6191A30BB17E}" sibTransId="{34F33F93-F983-4DB1-9979-C782803B2537}"/>
    <dgm:cxn modelId="{48BBEFE3-6D3E-419C-B430-B1321E19F20D}" srcId="{3A5BEF0C-2FF1-4BC3-A0E5-893CB21D05EE}" destId="{C0435DF7-FD7E-4CEA-8F8B-77CD7591A0B2}" srcOrd="1" destOrd="0" parTransId="{A06F958A-FA19-4AC5-B93E-BC3BB5E887E0}" sibTransId="{2F888FE0-593B-4810-875D-3714E956E279}"/>
    <dgm:cxn modelId="{0107AE9B-5322-4C12-A980-FC25287BCEA4}" srcId="{3A5BEF0C-2FF1-4BC3-A0E5-893CB21D05EE}" destId="{6D295A4C-7E0B-44E5-A1E6-BD761D7ED224}" srcOrd="2" destOrd="0" parTransId="{035CC7F1-9A05-4544-B23D-A14FB4E5AB24}" sibTransId="{4EA03756-2EE4-44F3-A4AA-639E087374AC}"/>
    <dgm:cxn modelId="{63707A55-AD29-473B-A9D0-4ADC749435FB}" srcId="{C0435DF7-FD7E-4CEA-8F8B-77CD7591A0B2}" destId="{35036377-A52B-4659-A579-DB2F3C28D8DD}" srcOrd="0" destOrd="0" parTransId="{D9C85348-886B-4073-9200-101AF72A2B25}" sibTransId="{DEC2BC26-ED4F-45F0-AFA3-34DA205528A1}"/>
    <dgm:cxn modelId="{8592237B-0F26-433E-8BD3-705D631D8B10}" type="presOf" srcId="{6D295A4C-7E0B-44E5-A1E6-BD761D7ED224}" destId="{71DB220D-69D6-4784-B6A3-60B66FB63563}" srcOrd="0" destOrd="0" presId="urn:microsoft.com/office/officeart/2005/8/layout/radial2"/>
    <dgm:cxn modelId="{CD6D0C64-4A34-4E76-A5D0-33FDB5F76A9B}" type="presOf" srcId="{11642DEC-61DB-4D04-89C7-9986FD9CC5D5}" destId="{10B6C570-F2E0-4EAA-BA62-EDD7F80FA2E3}" srcOrd="0" destOrd="0" presId="urn:microsoft.com/office/officeart/2005/8/layout/radial2"/>
    <dgm:cxn modelId="{F03E6DE2-78DD-44E7-A68F-502AFE683AC6}" srcId="{5D12C501-172D-4C7C-B1B2-4CE5E0B5DBED}" destId="{A0EF13A1-5438-4A51-BFF3-B08DCADD4F40}" srcOrd="0" destOrd="0" parTransId="{06DDFA18-9493-4058-9673-706AAE254C9B}" sibTransId="{624408CE-BAA0-442D-90D8-2F13F217685C}"/>
    <dgm:cxn modelId="{5E3F54B5-6FE3-4DC9-A455-358A566493AC}" type="presOf" srcId="{AAEE1B34-3AA5-4F91-AAAD-AE7243CAD298}" destId="{B55BB4B1-869F-4052-B132-5B9F5597A8A3}" srcOrd="0" destOrd="0" presId="urn:microsoft.com/office/officeart/2005/8/layout/radial2"/>
    <dgm:cxn modelId="{96F206B3-447D-44D7-B421-DEDABC0E922C}" type="presOf" srcId="{35036377-A52B-4659-A579-DB2F3C28D8DD}" destId="{6376155F-7DAC-403A-BD68-5DF97DE34CB3}" srcOrd="0" destOrd="0" presId="urn:microsoft.com/office/officeart/2005/8/layout/radial2"/>
    <dgm:cxn modelId="{D492A291-C3DD-4AC8-B088-66C200EF718B}" type="presParOf" srcId="{2533BFB1-9082-4725-9D0E-C9FC8D8A4849}" destId="{D0F27A50-6882-4B35-9079-E9CB698238FB}" srcOrd="0" destOrd="0" presId="urn:microsoft.com/office/officeart/2005/8/layout/radial2"/>
    <dgm:cxn modelId="{7D3473EA-6742-457F-907B-C2C3A9993767}" type="presParOf" srcId="{D0F27A50-6882-4B35-9079-E9CB698238FB}" destId="{D9C069CC-5141-4CE5-A891-C331E33FCF87}" srcOrd="0" destOrd="0" presId="urn:microsoft.com/office/officeart/2005/8/layout/radial2"/>
    <dgm:cxn modelId="{62B3584E-DDB4-4A3B-8CBB-B3F28A7351CB}" type="presParOf" srcId="{D9C069CC-5141-4CE5-A891-C331E33FCF87}" destId="{F7C3C4A5-92D7-42CC-A831-8E3E3C0FABE6}" srcOrd="0" destOrd="0" presId="urn:microsoft.com/office/officeart/2005/8/layout/radial2"/>
    <dgm:cxn modelId="{1AB6286C-1AAF-40A9-9A0D-D1BEC4CF93DA}" type="presParOf" srcId="{D9C069CC-5141-4CE5-A891-C331E33FCF87}" destId="{0E7DBBBB-C47A-4CE8-A192-C3EDE4F92045}" srcOrd="1" destOrd="0" presId="urn:microsoft.com/office/officeart/2005/8/layout/radial2"/>
    <dgm:cxn modelId="{6B36B7B8-3A44-406C-837D-807C650DD988}" type="presParOf" srcId="{D0F27A50-6882-4B35-9079-E9CB698238FB}" destId="{5AE7EB57-57F1-44B2-8D62-A7ECD8E00838}" srcOrd="1" destOrd="0" presId="urn:microsoft.com/office/officeart/2005/8/layout/radial2"/>
    <dgm:cxn modelId="{C2D14DCA-E17E-456B-AC5C-6E35F5ED5605}" type="presParOf" srcId="{D0F27A50-6882-4B35-9079-E9CB698238FB}" destId="{C525892F-AC5E-41DB-BE4E-F815C1B4BB59}" srcOrd="2" destOrd="0" presId="urn:microsoft.com/office/officeart/2005/8/layout/radial2"/>
    <dgm:cxn modelId="{3BB6DBF6-78FB-4289-B175-D0D9EE98F89A}" type="presParOf" srcId="{C525892F-AC5E-41DB-BE4E-F815C1B4BB59}" destId="{13DA4DC9-A993-4E7F-8E4F-EEC4CDD54A41}" srcOrd="0" destOrd="0" presId="urn:microsoft.com/office/officeart/2005/8/layout/radial2"/>
    <dgm:cxn modelId="{CFE2EB1C-9554-425D-BA5B-6A92B1532F06}" type="presParOf" srcId="{C525892F-AC5E-41DB-BE4E-F815C1B4BB59}" destId="{5613B0F3-4E21-429F-B249-C1BE67CED181}" srcOrd="1" destOrd="0" presId="urn:microsoft.com/office/officeart/2005/8/layout/radial2"/>
    <dgm:cxn modelId="{A18D5254-4BC9-46AD-AAD4-0C7A739C51CB}" type="presParOf" srcId="{D0F27A50-6882-4B35-9079-E9CB698238FB}" destId="{CA825198-040D-4CF2-8D6C-1D578079786C}" srcOrd="3" destOrd="0" presId="urn:microsoft.com/office/officeart/2005/8/layout/radial2"/>
    <dgm:cxn modelId="{E3D93AE4-185D-4EA3-AC72-A3E2E3165A50}" type="presParOf" srcId="{D0F27A50-6882-4B35-9079-E9CB698238FB}" destId="{1280EEBD-E54B-4FE9-A390-A88F0919DAA2}" srcOrd="4" destOrd="0" presId="urn:microsoft.com/office/officeart/2005/8/layout/radial2"/>
    <dgm:cxn modelId="{9D5CAC43-9787-43ED-850E-3CF83F824BC1}" type="presParOf" srcId="{1280EEBD-E54B-4FE9-A390-A88F0919DAA2}" destId="{08764457-0266-4806-AB53-C90371F09051}" srcOrd="0" destOrd="0" presId="urn:microsoft.com/office/officeart/2005/8/layout/radial2"/>
    <dgm:cxn modelId="{7F503EEF-791A-47EB-9116-A835CAF622B7}" type="presParOf" srcId="{1280EEBD-E54B-4FE9-A390-A88F0919DAA2}" destId="{6376155F-7DAC-403A-BD68-5DF97DE34CB3}" srcOrd="1" destOrd="0" presId="urn:microsoft.com/office/officeart/2005/8/layout/radial2"/>
    <dgm:cxn modelId="{28F33499-11B0-4155-8A83-135F128F8C6C}" type="presParOf" srcId="{D0F27A50-6882-4B35-9079-E9CB698238FB}" destId="{FA5CDA4B-7755-4593-AB9C-5812D2BF1AAF}" srcOrd="5" destOrd="0" presId="urn:microsoft.com/office/officeart/2005/8/layout/radial2"/>
    <dgm:cxn modelId="{4215A45B-0467-487D-A4B8-837E26668630}" type="presParOf" srcId="{D0F27A50-6882-4B35-9079-E9CB698238FB}" destId="{0F93C8DE-57DD-440E-B3D1-6FB0615800CB}" srcOrd="6" destOrd="0" presId="urn:microsoft.com/office/officeart/2005/8/layout/radial2"/>
    <dgm:cxn modelId="{F1DF2222-5A87-4877-AF76-14E15C62CF4C}" type="presParOf" srcId="{0F93C8DE-57DD-440E-B3D1-6FB0615800CB}" destId="{71DB220D-69D6-4784-B6A3-60B66FB63563}" srcOrd="0" destOrd="0" presId="urn:microsoft.com/office/officeart/2005/8/layout/radial2"/>
    <dgm:cxn modelId="{44E0F01B-2704-481F-939C-73C8C671CD17}" type="presParOf" srcId="{0F93C8DE-57DD-440E-B3D1-6FB0615800CB}" destId="{CA5A7FFC-16BF-4246-B1F2-A3941C11BD12}" srcOrd="1" destOrd="0" presId="urn:microsoft.com/office/officeart/2005/8/layout/radial2"/>
    <dgm:cxn modelId="{26B717F3-CF34-4A5E-BE34-AC18C082C520}" type="presParOf" srcId="{D0F27A50-6882-4B35-9079-E9CB698238FB}" destId="{684A7087-07C5-4013-BAC5-8C2EED147A72}" srcOrd="7" destOrd="0" presId="urn:microsoft.com/office/officeart/2005/8/layout/radial2"/>
    <dgm:cxn modelId="{D20537DF-A3DC-44A5-9AE9-13787B66EB59}" type="presParOf" srcId="{D0F27A50-6882-4B35-9079-E9CB698238FB}" destId="{9EED9E1D-7E0F-467E-A1FE-5856A0ED4E40}" srcOrd="8" destOrd="0" presId="urn:microsoft.com/office/officeart/2005/8/layout/radial2"/>
    <dgm:cxn modelId="{CFE8E557-198A-4524-BCB5-ADDEFD62A18E}" type="presParOf" srcId="{9EED9E1D-7E0F-467E-A1FE-5856A0ED4E40}" destId="{B55BB4B1-869F-4052-B132-5B9F5597A8A3}" srcOrd="0" destOrd="0" presId="urn:microsoft.com/office/officeart/2005/8/layout/radial2"/>
    <dgm:cxn modelId="{26D26021-9698-4689-86E0-A80B3DCE39B1}" type="presParOf" srcId="{9EED9E1D-7E0F-467E-A1FE-5856A0ED4E40}" destId="{10B6C570-F2E0-4EAA-BA62-EDD7F80FA2E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4A7087-07C5-4013-BAC5-8C2EED147A72}">
      <dsp:nvSpPr>
        <dsp:cNvPr id="0" name=""/>
        <dsp:cNvSpPr/>
      </dsp:nvSpPr>
      <dsp:spPr>
        <a:xfrm rot="3683500">
          <a:off x="2663410" y="2860091"/>
          <a:ext cx="752430" cy="34804"/>
        </a:xfrm>
        <a:custGeom>
          <a:avLst/>
          <a:gdLst/>
          <a:ahLst/>
          <a:cxnLst/>
          <a:rect l="0" t="0" r="0" b="0"/>
          <a:pathLst>
            <a:path>
              <a:moveTo>
                <a:pt x="0" y="17402"/>
              </a:moveTo>
              <a:lnTo>
                <a:pt x="752430" y="174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CDA4B-7755-4593-AB9C-5812D2BF1AAF}">
      <dsp:nvSpPr>
        <dsp:cNvPr id="0" name=""/>
        <dsp:cNvSpPr/>
      </dsp:nvSpPr>
      <dsp:spPr>
        <a:xfrm rot="1312806">
          <a:off x="3077645" y="2317267"/>
          <a:ext cx="537253" cy="34804"/>
        </a:xfrm>
        <a:custGeom>
          <a:avLst/>
          <a:gdLst/>
          <a:ahLst/>
          <a:cxnLst/>
          <a:rect l="0" t="0" r="0" b="0"/>
          <a:pathLst>
            <a:path>
              <a:moveTo>
                <a:pt x="0" y="17402"/>
              </a:moveTo>
              <a:lnTo>
                <a:pt x="537253" y="174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25198-040D-4CF2-8D6C-1D578079786C}">
      <dsp:nvSpPr>
        <dsp:cNvPr id="0" name=""/>
        <dsp:cNvSpPr/>
      </dsp:nvSpPr>
      <dsp:spPr>
        <a:xfrm rot="20287194">
          <a:off x="3077645" y="1697412"/>
          <a:ext cx="537253" cy="34804"/>
        </a:xfrm>
        <a:custGeom>
          <a:avLst/>
          <a:gdLst/>
          <a:ahLst/>
          <a:cxnLst/>
          <a:rect l="0" t="0" r="0" b="0"/>
          <a:pathLst>
            <a:path>
              <a:moveTo>
                <a:pt x="0" y="17402"/>
              </a:moveTo>
              <a:lnTo>
                <a:pt x="537253" y="174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7EB57-57F1-44B2-8D62-A7ECD8E00838}">
      <dsp:nvSpPr>
        <dsp:cNvPr id="0" name=""/>
        <dsp:cNvSpPr/>
      </dsp:nvSpPr>
      <dsp:spPr>
        <a:xfrm rot="17916500">
          <a:off x="2663410" y="1154588"/>
          <a:ext cx="752430" cy="34804"/>
        </a:xfrm>
        <a:custGeom>
          <a:avLst/>
          <a:gdLst/>
          <a:ahLst/>
          <a:cxnLst/>
          <a:rect l="0" t="0" r="0" b="0"/>
          <a:pathLst>
            <a:path>
              <a:moveTo>
                <a:pt x="0" y="17402"/>
              </a:moveTo>
              <a:lnTo>
                <a:pt x="752430" y="1740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7DBBBB-C47A-4CE8-A192-C3EDE4F92045}">
      <dsp:nvSpPr>
        <dsp:cNvPr id="0" name=""/>
        <dsp:cNvSpPr/>
      </dsp:nvSpPr>
      <dsp:spPr>
        <a:xfrm>
          <a:off x="1828147" y="1278361"/>
          <a:ext cx="1492762" cy="149276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DA4DC9-A993-4E7F-8E4F-EEC4CDD54A41}">
      <dsp:nvSpPr>
        <dsp:cNvPr id="0" name=""/>
        <dsp:cNvSpPr/>
      </dsp:nvSpPr>
      <dsp:spPr>
        <a:xfrm>
          <a:off x="2986364" y="723"/>
          <a:ext cx="895657" cy="895657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17530" y="131889"/>
        <a:ext cx="633325" cy="633325"/>
      </dsp:txXfrm>
    </dsp:sp>
    <dsp:sp modelId="{5613B0F3-4E21-429F-B249-C1BE67CED181}">
      <dsp:nvSpPr>
        <dsp:cNvPr id="0" name=""/>
        <dsp:cNvSpPr/>
      </dsp:nvSpPr>
      <dsp:spPr>
        <a:xfrm>
          <a:off x="3971587" y="723"/>
          <a:ext cx="1343486" cy="895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71587" y="723"/>
        <a:ext cx="1343486" cy="895657"/>
      </dsp:txXfrm>
    </dsp:sp>
    <dsp:sp modelId="{08764457-0266-4806-AB53-C90371F09051}">
      <dsp:nvSpPr>
        <dsp:cNvPr id="0" name=""/>
        <dsp:cNvSpPr/>
      </dsp:nvSpPr>
      <dsp:spPr>
        <a:xfrm>
          <a:off x="3563290" y="999987"/>
          <a:ext cx="895657" cy="895657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94456" y="1131153"/>
        <a:ext cx="633325" cy="633325"/>
      </dsp:txXfrm>
    </dsp:sp>
    <dsp:sp modelId="{6376155F-7DAC-403A-BD68-5DF97DE34CB3}">
      <dsp:nvSpPr>
        <dsp:cNvPr id="0" name=""/>
        <dsp:cNvSpPr/>
      </dsp:nvSpPr>
      <dsp:spPr>
        <a:xfrm>
          <a:off x="4548513" y="999987"/>
          <a:ext cx="1343486" cy="895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48513" y="999987"/>
        <a:ext cx="1343486" cy="895657"/>
      </dsp:txXfrm>
    </dsp:sp>
    <dsp:sp modelId="{71DB220D-69D6-4784-B6A3-60B66FB63563}">
      <dsp:nvSpPr>
        <dsp:cNvPr id="0" name=""/>
        <dsp:cNvSpPr/>
      </dsp:nvSpPr>
      <dsp:spPr>
        <a:xfrm>
          <a:off x="3563290" y="2153839"/>
          <a:ext cx="895657" cy="895657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94456" y="2285005"/>
        <a:ext cx="633325" cy="633325"/>
      </dsp:txXfrm>
    </dsp:sp>
    <dsp:sp modelId="{CA5A7FFC-16BF-4246-B1F2-A3941C11BD12}">
      <dsp:nvSpPr>
        <dsp:cNvPr id="0" name=""/>
        <dsp:cNvSpPr/>
      </dsp:nvSpPr>
      <dsp:spPr>
        <a:xfrm>
          <a:off x="4548513" y="2153839"/>
          <a:ext cx="1343486" cy="895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48513" y="2153839"/>
        <a:ext cx="1343486" cy="895657"/>
      </dsp:txXfrm>
    </dsp:sp>
    <dsp:sp modelId="{B55BB4B1-869F-4052-B132-5B9F5597A8A3}">
      <dsp:nvSpPr>
        <dsp:cNvPr id="0" name=""/>
        <dsp:cNvSpPr/>
      </dsp:nvSpPr>
      <dsp:spPr>
        <a:xfrm>
          <a:off x="2986364" y="3153104"/>
          <a:ext cx="895657" cy="895657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17530" y="3284270"/>
        <a:ext cx="633325" cy="633325"/>
      </dsp:txXfrm>
    </dsp:sp>
    <dsp:sp modelId="{10B6C570-F2E0-4EAA-BA62-EDD7F80FA2E3}">
      <dsp:nvSpPr>
        <dsp:cNvPr id="0" name=""/>
        <dsp:cNvSpPr/>
      </dsp:nvSpPr>
      <dsp:spPr>
        <a:xfrm>
          <a:off x="3971587" y="3153104"/>
          <a:ext cx="1343486" cy="895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71587" y="3153104"/>
        <a:ext cx="1343486" cy="895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677884" y="2955444"/>
            <a:ext cx="3631475" cy="3585016"/>
          </a:xfrm>
          <a:prstGeom prst="noSmoking">
            <a:avLst>
              <a:gd name="adj" fmla="val 927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536" l="1717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492" y="4282363"/>
            <a:ext cx="2125777" cy="175855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7536" l="1717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792" y="2949086"/>
            <a:ext cx="1974171" cy="1633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41498974"/>
              </p:ext>
            </p:extLst>
          </p:nvPr>
        </p:nvGraphicFramePr>
        <p:xfrm>
          <a:off x="849086" y="1489165"/>
          <a:ext cx="7720148" cy="4049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061166" y="4611189"/>
            <a:ext cx="3082834" cy="1763485"/>
          </a:xfrm>
          <a:prstGeom prst="rightArrow">
            <a:avLst/>
          </a:prstGeom>
          <a:solidFill>
            <a:srgbClr val="FF6699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2019-10-15T07:57:47Z</dcterms:modified>
</cp:coreProperties>
</file>